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074900" cy="20104100"/>
  <p:notesSz cx="15074900" cy="201041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>
        <p:scale>
          <a:sx n="60" d="100"/>
          <a:sy n="60" d="100"/>
        </p:scale>
        <p:origin x="979" y="-415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1093" y="6232271"/>
            <a:ext cx="1281906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2187" y="11258296"/>
            <a:ext cx="1055687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4062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66843" y="4623943"/>
            <a:ext cx="6560344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4062" y="804164"/>
            <a:ext cx="1357312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4062" y="4623943"/>
            <a:ext cx="1357312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27625" y="18696814"/>
            <a:ext cx="482600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4062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58500" y="18696814"/>
            <a:ext cx="3468687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56" y="544"/>
            <a:ext cx="1933575" cy="1766570"/>
            <a:chOff x="-56" y="544"/>
            <a:chExt cx="1933575" cy="1766570"/>
          </a:xfrm>
        </p:grpSpPr>
        <p:sp>
          <p:nvSpPr>
            <p:cNvPr id="3" name="object 3"/>
            <p:cNvSpPr/>
            <p:nvPr/>
          </p:nvSpPr>
          <p:spPr>
            <a:xfrm>
              <a:off x="-56" y="544"/>
              <a:ext cx="1648460" cy="1766570"/>
            </a:xfrm>
            <a:custGeom>
              <a:avLst/>
              <a:gdLst/>
              <a:ahLst/>
              <a:cxnLst/>
              <a:rect l="l" t="t" r="r" b="b"/>
              <a:pathLst>
                <a:path w="1648460" h="1766570">
                  <a:moveTo>
                    <a:pt x="1648445" y="0"/>
                  </a:moveTo>
                  <a:lnTo>
                    <a:pt x="0" y="0"/>
                  </a:lnTo>
                  <a:lnTo>
                    <a:pt x="0" y="1766190"/>
                  </a:lnTo>
                  <a:lnTo>
                    <a:pt x="12706" y="1703103"/>
                  </a:lnTo>
                  <a:lnTo>
                    <a:pt x="27542" y="1643911"/>
                  </a:lnTo>
                  <a:lnTo>
                    <a:pt x="44444" y="1588506"/>
                  </a:lnTo>
                  <a:lnTo>
                    <a:pt x="63348" y="1536781"/>
                  </a:lnTo>
                  <a:lnTo>
                    <a:pt x="84188" y="1488627"/>
                  </a:lnTo>
                  <a:lnTo>
                    <a:pt x="106900" y="1443938"/>
                  </a:lnTo>
                  <a:lnTo>
                    <a:pt x="131419" y="1402606"/>
                  </a:lnTo>
                  <a:lnTo>
                    <a:pt x="157682" y="1364523"/>
                  </a:lnTo>
                  <a:lnTo>
                    <a:pt x="185623" y="1329581"/>
                  </a:lnTo>
                  <a:lnTo>
                    <a:pt x="215178" y="1297674"/>
                  </a:lnTo>
                  <a:lnTo>
                    <a:pt x="246282" y="1268693"/>
                  </a:lnTo>
                  <a:lnTo>
                    <a:pt x="278871" y="1242531"/>
                  </a:lnTo>
                  <a:lnTo>
                    <a:pt x="312880" y="1219080"/>
                  </a:lnTo>
                  <a:lnTo>
                    <a:pt x="348244" y="1198233"/>
                  </a:lnTo>
                  <a:lnTo>
                    <a:pt x="384900" y="1179881"/>
                  </a:lnTo>
                  <a:lnTo>
                    <a:pt x="422782" y="1163919"/>
                  </a:lnTo>
                  <a:lnTo>
                    <a:pt x="461827" y="1150237"/>
                  </a:lnTo>
                  <a:lnTo>
                    <a:pt x="501968" y="1138728"/>
                  </a:lnTo>
                  <a:lnTo>
                    <a:pt x="543143" y="1129286"/>
                  </a:lnTo>
                  <a:lnTo>
                    <a:pt x="585286" y="1121801"/>
                  </a:lnTo>
                  <a:lnTo>
                    <a:pt x="628332" y="1116167"/>
                  </a:lnTo>
                  <a:lnTo>
                    <a:pt x="672218" y="1112276"/>
                  </a:lnTo>
                  <a:lnTo>
                    <a:pt x="716879" y="1110020"/>
                  </a:lnTo>
                  <a:lnTo>
                    <a:pt x="762249" y="1109292"/>
                  </a:lnTo>
                  <a:lnTo>
                    <a:pt x="790459" y="1107028"/>
                  </a:lnTo>
                  <a:lnTo>
                    <a:pt x="843193" y="1089642"/>
                  </a:lnTo>
                  <a:lnTo>
                    <a:pt x="891563" y="1056730"/>
                  </a:lnTo>
                  <a:lnTo>
                    <a:pt x="936230" y="1010233"/>
                  </a:lnTo>
                  <a:lnTo>
                    <a:pt x="977857" y="952092"/>
                  </a:lnTo>
                  <a:lnTo>
                    <a:pt x="997736" y="919261"/>
                  </a:lnTo>
                  <a:lnTo>
                    <a:pt x="1017103" y="884247"/>
                  </a:lnTo>
                  <a:lnTo>
                    <a:pt x="1036040" y="847292"/>
                  </a:lnTo>
                  <a:lnTo>
                    <a:pt x="1054630" y="808639"/>
                  </a:lnTo>
                  <a:lnTo>
                    <a:pt x="1072957" y="768531"/>
                  </a:lnTo>
                  <a:lnTo>
                    <a:pt x="1091101" y="727209"/>
                  </a:lnTo>
                  <a:lnTo>
                    <a:pt x="1109147" y="684918"/>
                  </a:lnTo>
                  <a:lnTo>
                    <a:pt x="1127176" y="641898"/>
                  </a:lnTo>
                  <a:lnTo>
                    <a:pt x="1163516" y="554646"/>
                  </a:lnTo>
                  <a:lnTo>
                    <a:pt x="1181993" y="510898"/>
                  </a:lnTo>
                  <a:lnTo>
                    <a:pt x="1200784" y="467393"/>
                  </a:lnTo>
                  <a:lnTo>
                    <a:pt x="1219972" y="424374"/>
                  </a:lnTo>
                  <a:lnTo>
                    <a:pt x="1239640" y="382082"/>
                  </a:lnTo>
                  <a:lnTo>
                    <a:pt x="1259870" y="340760"/>
                  </a:lnTo>
                  <a:lnTo>
                    <a:pt x="1280745" y="300652"/>
                  </a:lnTo>
                  <a:lnTo>
                    <a:pt x="1302348" y="261999"/>
                  </a:lnTo>
                  <a:lnTo>
                    <a:pt x="1324762" y="225044"/>
                  </a:lnTo>
                  <a:lnTo>
                    <a:pt x="1348069" y="190030"/>
                  </a:lnTo>
                  <a:lnTo>
                    <a:pt x="1372351" y="157199"/>
                  </a:lnTo>
                  <a:lnTo>
                    <a:pt x="1397692" y="126794"/>
                  </a:lnTo>
                  <a:lnTo>
                    <a:pt x="1424174" y="99058"/>
                  </a:lnTo>
                  <a:lnTo>
                    <a:pt x="1480893" y="52561"/>
                  </a:lnTo>
                  <a:lnTo>
                    <a:pt x="1543167" y="19649"/>
                  </a:lnTo>
                  <a:lnTo>
                    <a:pt x="1611660" y="2264"/>
                  </a:lnTo>
                  <a:lnTo>
                    <a:pt x="1648445" y="0"/>
                  </a:lnTo>
                  <a:close/>
                </a:path>
              </a:pathLst>
            </a:custGeom>
            <a:solidFill>
              <a:srgbClr val="2229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-56" y="544"/>
              <a:ext cx="1066165" cy="1228725"/>
            </a:xfrm>
            <a:custGeom>
              <a:avLst/>
              <a:gdLst/>
              <a:ahLst/>
              <a:cxnLst/>
              <a:rect l="l" t="t" r="r" b="b"/>
              <a:pathLst>
                <a:path w="1066165" h="1228725">
                  <a:moveTo>
                    <a:pt x="1065554" y="0"/>
                  </a:moveTo>
                  <a:lnTo>
                    <a:pt x="0" y="0"/>
                  </a:lnTo>
                  <a:lnTo>
                    <a:pt x="0" y="1228253"/>
                  </a:lnTo>
                  <a:lnTo>
                    <a:pt x="29667" y="1197079"/>
                  </a:lnTo>
                  <a:lnTo>
                    <a:pt x="60909" y="1166167"/>
                  </a:lnTo>
                  <a:lnTo>
                    <a:pt x="93749" y="1135515"/>
                  </a:lnTo>
                  <a:lnTo>
                    <a:pt x="128206" y="1105118"/>
                  </a:lnTo>
                  <a:lnTo>
                    <a:pt x="164304" y="1074972"/>
                  </a:lnTo>
                  <a:lnTo>
                    <a:pt x="202064" y="1045075"/>
                  </a:lnTo>
                  <a:lnTo>
                    <a:pt x="241507" y="1015423"/>
                  </a:lnTo>
                  <a:lnTo>
                    <a:pt x="282656" y="986012"/>
                  </a:lnTo>
                  <a:lnTo>
                    <a:pt x="325531" y="956838"/>
                  </a:lnTo>
                  <a:lnTo>
                    <a:pt x="370155" y="927898"/>
                  </a:lnTo>
                  <a:lnTo>
                    <a:pt x="416549" y="899188"/>
                  </a:lnTo>
                  <a:lnTo>
                    <a:pt x="464734" y="870705"/>
                  </a:lnTo>
                  <a:lnTo>
                    <a:pt x="514734" y="842445"/>
                  </a:lnTo>
                  <a:lnTo>
                    <a:pt x="566568" y="814405"/>
                  </a:lnTo>
                  <a:lnTo>
                    <a:pt x="599069" y="795860"/>
                  </a:lnTo>
                  <a:lnTo>
                    <a:pt x="651889" y="757648"/>
                  </a:lnTo>
                  <a:lnTo>
                    <a:pt x="690148" y="718079"/>
                  </a:lnTo>
                  <a:lnTo>
                    <a:pt x="715862" y="677321"/>
                  </a:lnTo>
                  <a:lnTo>
                    <a:pt x="731044" y="635542"/>
                  </a:lnTo>
                  <a:lnTo>
                    <a:pt x="737712" y="592908"/>
                  </a:lnTo>
                  <a:lnTo>
                    <a:pt x="738482" y="571322"/>
                  </a:lnTo>
                  <a:lnTo>
                    <a:pt x="737880" y="549586"/>
                  </a:lnTo>
                  <a:lnTo>
                    <a:pt x="736156" y="527720"/>
                  </a:lnTo>
                  <a:lnTo>
                    <a:pt x="733563" y="505745"/>
                  </a:lnTo>
                  <a:lnTo>
                    <a:pt x="730353" y="483681"/>
                  </a:lnTo>
                  <a:lnTo>
                    <a:pt x="719537" y="417171"/>
                  </a:lnTo>
                  <a:lnTo>
                    <a:pt x="716377" y="394964"/>
                  </a:lnTo>
                  <a:lnTo>
                    <a:pt x="713859" y="372774"/>
                  </a:lnTo>
                  <a:lnTo>
                    <a:pt x="712235" y="350621"/>
                  </a:lnTo>
                  <a:lnTo>
                    <a:pt x="711757" y="328526"/>
                  </a:lnTo>
                  <a:lnTo>
                    <a:pt x="712678" y="306510"/>
                  </a:lnTo>
                  <a:lnTo>
                    <a:pt x="719720" y="262800"/>
                  </a:lnTo>
                  <a:lnTo>
                    <a:pt x="735378" y="219658"/>
                  </a:lnTo>
                  <a:lnTo>
                    <a:pt x="761667" y="177250"/>
                  </a:lnTo>
                  <a:lnTo>
                    <a:pt x="800601" y="135745"/>
                  </a:lnTo>
                  <a:lnTo>
                    <a:pt x="854196" y="95310"/>
                  </a:lnTo>
                  <a:lnTo>
                    <a:pt x="887122" y="75546"/>
                  </a:lnTo>
                  <a:lnTo>
                    <a:pt x="924468" y="56112"/>
                  </a:lnTo>
                  <a:lnTo>
                    <a:pt x="966488" y="37029"/>
                  </a:lnTo>
                  <a:lnTo>
                    <a:pt x="1013432" y="18318"/>
                  </a:lnTo>
                  <a:lnTo>
                    <a:pt x="1065554" y="0"/>
                  </a:lnTo>
                  <a:close/>
                </a:path>
              </a:pathLst>
            </a:custGeom>
            <a:solidFill>
              <a:srgbClr val="223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-56" y="544"/>
              <a:ext cx="1933575" cy="749300"/>
            </a:xfrm>
            <a:custGeom>
              <a:avLst/>
              <a:gdLst/>
              <a:ahLst/>
              <a:cxnLst/>
              <a:rect l="l" t="t" r="r" b="b"/>
              <a:pathLst>
                <a:path w="1933575" h="749300">
                  <a:moveTo>
                    <a:pt x="1933555" y="0"/>
                  </a:moveTo>
                  <a:lnTo>
                    <a:pt x="0" y="0"/>
                  </a:lnTo>
                  <a:lnTo>
                    <a:pt x="0" y="748938"/>
                  </a:lnTo>
                  <a:lnTo>
                    <a:pt x="69300" y="739580"/>
                  </a:lnTo>
                  <a:lnTo>
                    <a:pt x="135540" y="717776"/>
                  </a:lnTo>
                  <a:lnTo>
                    <a:pt x="199256" y="685315"/>
                  </a:lnTo>
                  <a:lnTo>
                    <a:pt x="260985" y="643986"/>
                  </a:lnTo>
                  <a:lnTo>
                    <a:pt x="291272" y="620554"/>
                  </a:lnTo>
                  <a:lnTo>
                    <a:pt x="321264" y="595576"/>
                  </a:lnTo>
                  <a:lnTo>
                    <a:pt x="351027" y="569276"/>
                  </a:lnTo>
                  <a:lnTo>
                    <a:pt x="380630" y="541876"/>
                  </a:lnTo>
                  <a:lnTo>
                    <a:pt x="410138" y="513601"/>
                  </a:lnTo>
                  <a:lnTo>
                    <a:pt x="439619" y="484674"/>
                  </a:lnTo>
                  <a:lnTo>
                    <a:pt x="498769" y="425758"/>
                  </a:lnTo>
                  <a:lnTo>
                    <a:pt x="528572" y="396216"/>
                  </a:lnTo>
                  <a:lnTo>
                    <a:pt x="558617" y="366916"/>
                  </a:lnTo>
                  <a:lnTo>
                    <a:pt x="588970" y="338083"/>
                  </a:lnTo>
                  <a:lnTo>
                    <a:pt x="619699" y="309938"/>
                  </a:lnTo>
                  <a:lnTo>
                    <a:pt x="650871" y="282707"/>
                  </a:lnTo>
                  <a:lnTo>
                    <a:pt x="682553" y="256613"/>
                  </a:lnTo>
                  <a:lnTo>
                    <a:pt x="714812" y="231879"/>
                  </a:lnTo>
                  <a:lnTo>
                    <a:pt x="747716" y="208728"/>
                  </a:lnTo>
                  <a:lnTo>
                    <a:pt x="781330" y="187385"/>
                  </a:lnTo>
                  <a:lnTo>
                    <a:pt x="815723" y="168074"/>
                  </a:lnTo>
                  <a:lnTo>
                    <a:pt x="850962" y="151016"/>
                  </a:lnTo>
                  <a:lnTo>
                    <a:pt x="887113" y="136437"/>
                  </a:lnTo>
                  <a:lnTo>
                    <a:pt x="924244" y="124559"/>
                  </a:lnTo>
                  <a:lnTo>
                    <a:pt x="962422" y="115607"/>
                  </a:lnTo>
                  <a:lnTo>
                    <a:pt x="1001714" y="109804"/>
                  </a:lnTo>
                  <a:lnTo>
                    <a:pt x="1042187" y="107373"/>
                  </a:lnTo>
                  <a:lnTo>
                    <a:pt x="1083909" y="108538"/>
                  </a:lnTo>
                  <a:lnTo>
                    <a:pt x="1126946" y="113523"/>
                  </a:lnTo>
                  <a:lnTo>
                    <a:pt x="1171365" y="122551"/>
                  </a:lnTo>
                  <a:lnTo>
                    <a:pt x="1217234" y="135846"/>
                  </a:lnTo>
                  <a:lnTo>
                    <a:pt x="1290216" y="158525"/>
                  </a:lnTo>
                  <a:lnTo>
                    <a:pt x="1355573" y="175607"/>
                  </a:lnTo>
                  <a:lnTo>
                    <a:pt x="1413960" y="187495"/>
                  </a:lnTo>
                  <a:lnTo>
                    <a:pt x="1466030" y="194591"/>
                  </a:lnTo>
                  <a:lnTo>
                    <a:pt x="1512437" y="197298"/>
                  </a:lnTo>
                  <a:lnTo>
                    <a:pt x="1553834" y="196019"/>
                  </a:lnTo>
                  <a:lnTo>
                    <a:pt x="1624215" y="183116"/>
                  </a:lnTo>
                  <a:lnTo>
                    <a:pt x="1682402" y="159105"/>
                  </a:lnTo>
                  <a:lnTo>
                    <a:pt x="1733624" y="127208"/>
                  </a:lnTo>
                  <a:lnTo>
                    <a:pt x="1783111" y="90648"/>
                  </a:lnTo>
                  <a:lnTo>
                    <a:pt x="1808838" y="71626"/>
                  </a:lnTo>
                  <a:lnTo>
                    <a:pt x="1836092" y="52648"/>
                  </a:lnTo>
                  <a:lnTo>
                    <a:pt x="1865527" y="34116"/>
                  </a:lnTo>
                  <a:lnTo>
                    <a:pt x="1897797" y="16432"/>
                  </a:lnTo>
                  <a:lnTo>
                    <a:pt x="1933555" y="0"/>
                  </a:lnTo>
                  <a:close/>
                </a:path>
              </a:pathLst>
            </a:custGeom>
            <a:solidFill>
              <a:srgbClr val="007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767" y="1110035"/>
              <a:ext cx="192868" cy="19287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767" y="1367194"/>
              <a:ext cx="192868" cy="192870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767" y="1624355"/>
            <a:ext cx="192868" cy="192872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2767" y="1881516"/>
            <a:ext cx="192868" cy="19286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829" y="1143558"/>
            <a:ext cx="306838" cy="21933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79287" y="1574646"/>
            <a:ext cx="1043442" cy="320116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3898005" y="1576339"/>
            <a:ext cx="1684655" cy="1678305"/>
            <a:chOff x="3898005" y="1576339"/>
            <a:chExt cx="1684655" cy="1678305"/>
          </a:xfrm>
        </p:grpSpPr>
        <p:sp>
          <p:nvSpPr>
            <p:cNvPr id="13" name="object 13"/>
            <p:cNvSpPr/>
            <p:nvPr/>
          </p:nvSpPr>
          <p:spPr>
            <a:xfrm>
              <a:off x="4112210" y="2565872"/>
              <a:ext cx="1399540" cy="688340"/>
            </a:xfrm>
            <a:custGeom>
              <a:avLst/>
              <a:gdLst/>
              <a:ahLst/>
              <a:cxnLst/>
              <a:rect l="l" t="t" r="r" b="b"/>
              <a:pathLst>
                <a:path w="1399539" h="688339">
                  <a:moveTo>
                    <a:pt x="1095672" y="0"/>
                  </a:moveTo>
                  <a:lnTo>
                    <a:pt x="1042425" y="1948"/>
                  </a:lnTo>
                  <a:lnTo>
                    <a:pt x="987682" y="6677"/>
                  </a:lnTo>
                  <a:lnTo>
                    <a:pt x="931742" y="13974"/>
                  </a:lnTo>
                  <a:lnTo>
                    <a:pt x="874902" y="23629"/>
                  </a:lnTo>
                  <a:lnTo>
                    <a:pt x="817461" y="35433"/>
                  </a:lnTo>
                  <a:lnTo>
                    <a:pt x="759717" y="49175"/>
                  </a:lnTo>
                  <a:lnTo>
                    <a:pt x="701967" y="64645"/>
                  </a:lnTo>
                  <a:lnTo>
                    <a:pt x="644510" y="81631"/>
                  </a:lnTo>
                  <a:lnTo>
                    <a:pt x="587643" y="99925"/>
                  </a:lnTo>
                  <a:lnTo>
                    <a:pt x="531665" y="119316"/>
                  </a:lnTo>
                  <a:lnTo>
                    <a:pt x="476873" y="139593"/>
                  </a:lnTo>
                  <a:lnTo>
                    <a:pt x="423566" y="160547"/>
                  </a:lnTo>
                  <a:lnTo>
                    <a:pt x="372041" y="181966"/>
                  </a:lnTo>
                  <a:lnTo>
                    <a:pt x="322597" y="203641"/>
                  </a:lnTo>
                  <a:lnTo>
                    <a:pt x="275531" y="225361"/>
                  </a:lnTo>
                  <a:lnTo>
                    <a:pt x="231142" y="246916"/>
                  </a:lnTo>
                  <a:lnTo>
                    <a:pt x="189726" y="268096"/>
                  </a:lnTo>
                  <a:lnTo>
                    <a:pt x="151583" y="288690"/>
                  </a:lnTo>
                  <a:lnTo>
                    <a:pt x="117011" y="308489"/>
                  </a:lnTo>
                  <a:lnTo>
                    <a:pt x="59768" y="344856"/>
                  </a:lnTo>
                  <a:lnTo>
                    <a:pt x="20382" y="375517"/>
                  </a:lnTo>
                  <a:lnTo>
                    <a:pt x="0" y="407126"/>
                  </a:lnTo>
                  <a:lnTo>
                    <a:pt x="505" y="409267"/>
                  </a:lnTo>
                  <a:lnTo>
                    <a:pt x="2432" y="411644"/>
                  </a:lnTo>
                  <a:lnTo>
                    <a:pt x="3475" y="413582"/>
                  </a:lnTo>
                  <a:lnTo>
                    <a:pt x="39353" y="450862"/>
                  </a:lnTo>
                  <a:lnTo>
                    <a:pt x="76709" y="484482"/>
                  </a:lnTo>
                  <a:lnTo>
                    <a:pt x="120299" y="520616"/>
                  </a:lnTo>
                  <a:lnTo>
                    <a:pt x="186151" y="564668"/>
                  </a:lnTo>
                  <a:lnTo>
                    <a:pt x="235526" y="593522"/>
                  </a:lnTo>
                  <a:lnTo>
                    <a:pt x="295824" y="622040"/>
                  </a:lnTo>
                  <a:lnTo>
                    <a:pt x="287526" y="611114"/>
                  </a:lnTo>
                  <a:lnTo>
                    <a:pt x="290210" y="596925"/>
                  </a:lnTo>
                  <a:lnTo>
                    <a:pt x="324606" y="560751"/>
                  </a:lnTo>
                  <a:lnTo>
                    <a:pt x="391178" y="517511"/>
                  </a:lnTo>
                  <a:lnTo>
                    <a:pt x="434082" y="494488"/>
                  </a:lnTo>
                  <a:lnTo>
                    <a:pt x="482090" y="471195"/>
                  </a:lnTo>
                  <a:lnTo>
                    <a:pt x="534225" y="448132"/>
                  </a:lnTo>
                  <a:lnTo>
                    <a:pt x="589507" y="425796"/>
                  </a:lnTo>
                  <a:lnTo>
                    <a:pt x="646956" y="404688"/>
                  </a:lnTo>
                  <a:lnTo>
                    <a:pt x="705592" y="385306"/>
                  </a:lnTo>
                  <a:lnTo>
                    <a:pt x="764437" y="368149"/>
                  </a:lnTo>
                  <a:lnTo>
                    <a:pt x="822511" y="353716"/>
                  </a:lnTo>
                  <a:lnTo>
                    <a:pt x="864832" y="344759"/>
                  </a:lnTo>
                  <a:lnTo>
                    <a:pt x="912694" y="336169"/>
                  </a:lnTo>
                  <a:lnTo>
                    <a:pt x="963810" y="329186"/>
                  </a:lnTo>
                  <a:lnTo>
                    <a:pt x="1015893" y="325054"/>
                  </a:lnTo>
                  <a:lnTo>
                    <a:pt x="1066657" y="325013"/>
                  </a:lnTo>
                  <a:lnTo>
                    <a:pt x="1113812" y="330305"/>
                  </a:lnTo>
                  <a:lnTo>
                    <a:pt x="1155074" y="342172"/>
                  </a:lnTo>
                  <a:lnTo>
                    <a:pt x="1188153" y="361854"/>
                  </a:lnTo>
                  <a:lnTo>
                    <a:pt x="1202813" y="394456"/>
                  </a:lnTo>
                  <a:lnTo>
                    <a:pt x="1198490" y="429019"/>
                  </a:lnTo>
                  <a:lnTo>
                    <a:pt x="1178987" y="464196"/>
                  </a:lnTo>
                  <a:lnTo>
                    <a:pt x="1148109" y="498640"/>
                  </a:lnTo>
                  <a:lnTo>
                    <a:pt x="1109661" y="531003"/>
                  </a:lnTo>
                  <a:lnTo>
                    <a:pt x="1067447" y="559938"/>
                  </a:lnTo>
                  <a:lnTo>
                    <a:pt x="1025273" y="584099"/>
                  </a:lnTo>
                  <a:lnTo>
                    <a:pt x="986941" y="602138"/>
                  </a:lnTo>
                  <a:lnTo>
                    <a:pt x="937026" y="614462"/>
                  </a:lnTo>
                  <a:lnTo>
                    <a:pt x="935270" y="614017"/>
                  </a:lnTo>
                  <a:lnTo>
                    <a:pt x="933225" y="612608"/>
                  </a:lnTo>
                  <a:lnTo>
                    <a:pt x="931596" y="611816"/>
                  </a:lnTo>
                  <a:lnTo>
                    <a:pt x="931804" y="602997"/>
                  </a:lnTo>
                  <a:lnTo>
                    <a:pt x="946292" y="591209"/>
                  </a:lnTo>
                  <a:lnTo>
                    <a:pt x="954303" y="576842"/>
                  </a:lnTo>
                  <a:lnTo>
                    <a:pt x="878471" y="570767"/>
                  </a:lnTo>
                  <a:lnTo>
                    <a:pt x="826256" y="584890"/>
                  </a:lnTo>
                  <a:lnTo>
                    <a:pt x="772490" y="604640"/>
                  </a:lnTo>
                  <a:lnTo>
                    <a:pt x="723218" y="627244"/>
                  </a:lnTo>
                  <a:lnTo>
                    <a:pt x="684481" y="649930"/>
                  </a:lnTo>
                  <a:lnTo>
                    <a:pt x="662323" y="669927"/>
                  </a:lnTo>
                  <a:lnTo>
                    <a:pt x="662786" y="684462"/>
                  </a:lnTo>
                  <a:lnTo>
                    <a:pt x="666680" y="686451"/>
                  </a:lnTo>
                  <a:lnTo>
                    <a:pt x="672364" y="687699"/>
                  </a:lnTo>
                  <a:lnTo>
                    <a:pt x="679814" y="688202"/>
                  </a:lnTo>
                  <a:lnTo>
                    <a:pt x="689009" y="687958"/>
                  </a:lnTo>
                  <a:lnTo>
                    <a:pt x="737491" y="682991"/>
                  </a:lnTo>
                  <a:lnTo>
                    <a:pt x="784742" y="675411"/>
                  </a:lnTo>
                  <a:lnTo>
                    <a:pt x="826870" y="666209"/>
                  </a:lnTo>
                  <a:lnTo>
                    <a:pt x="869957" y="654435"/>
                  </a:lnTo>
                  <a:lnTo>
                    <a:pt x="907609" y="642099"/>
                  </a:lnTo>
                  <a:lnTo>
                    <a:pt x="954937" y="623726"/>
                  </a:lnTo>
                  <a:lnTo>
                    <a:pt x="1009869" y="598120"/>
                  </a:lnTo>
                  <a:lnTo>
                    <a:pt x="1046395" y="578290"/>
                  </a:lnTo>
                  <a:lnTo>
                    <a:pt x="1100608" y="543885"/>
                  </a:lnTo>
                  <a:lnTo>
                    <a:pt x="1139241" y="515971"/>
                  </a:lnTo>
                  <a:lnTo>
                    <a:pt x="1178861" y="483532"/>
                  </a:lnTo>
                  <a:lnTo>
                    <a:pt x="1221605" y="444060"/>
                  </a:lnTo>
                  <a:lnTo>
                    <a:pt x="1269412" y="391625"/>
                  </a:lnTo>
                  <a:lnTo>
                    <a:pt x="1293556" y="361794"/>
                  </a:lnTo>
                  <a:lnTo>
                    <a:pt x="1320126" y="325360"/>
                  </a:lnTo>
                  <a:lnTo>
                    <a:pt x="1349561" y="277250"/>
                  </a:lnTo>
                  <a:lnTo>
                    <a:pt x="1377541" y="228280"/>
                  </a:lnTo>
                  <a:lnTo>
                    <a:pt x="1399105" y="161628"/>
                  </a:lnTo>
                  <a:lnTo>
                    <a:pt x="1398089" y="118850"/>
                  </a:lnTo>
                  <a:lnTo>
                    <a:pt x="1377632" y="76414"/>
                  </a:lnTo>
                  <a:lnTo>
                    <a:pt x="1329053" y="39303"/>
                  </a:lnTo>
                  <a:lnTo>
                    <a:pt x="1287751" y="24201"/>
                  </a:lnTo>
                  <a:lnTo>
                    <a:pt x="1243464" y="12931"/>
                  </a:lnTo>
                  <a:lnTo>
                    <a:pt x="1196490" y="5280"/>
                  </a:lnTo>
                  <a:lnTo>
                    <a:pt x="1147127" y="1040"/>
                  </a:lnTo>
                  <a:lnTo>
                    <a:pt x="1095672" y="0"/>
                  </a:lnTo>
                  <a:close/>
                </a:path>
              </a:pathLst>
            </a:custGeom>
            <a:solidFill>
              <a:srgbClr val="1780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98414" y="1853903"/>
              <a:ext cx="1678018" cy="1400171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69502" y="1648831"/>
              <a:ext cx="448656" cy="27354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3898005" y="1576339"/>
              <a:ext cx="1309370" cy="1056640"/>
            </a:xfrm>
            <a:custGeom>
              <a:avLst/>
              <a:gdLst/>
              <a:ahLst/>
              <a:cxnLst/>
              <a:rect l="l" t="t" r="r" b="b"/>
              <a:pathLst>
                <a:path w="1309370" h="1056639">
                  <a:moveTo>
                    <a:pt x="839182" y="0"/>
                  </a:moveTo>
                  <a:lnTo>
                    <a:pt x="892155" y="7964"/>
                  </a:lnTo>
                  <a:lnTo>
                    <a:pt x="931601" y="21973"/>
                  </a:lnTo>
                  <a:lnTo>
                    <a:pt x="974473" y="64812"/>
                  </a:lnTo>
                  <a:lnTo>
                    <a:pt x="980176" y="91987"/>
                  </a:lnTo>
                  <a:lnTo>
                    <a:pt x="976910" y="121896"/>
                  </a:lnTo>
                  <a:lnTo>
                    <a:pt x="948027" y="186603"/>
                  </a:lnTo>
                  <a:lnTo>
                    <a:pt x="924687" y="219746"/>
                  </a:lnTo>
                  <a:lnTo>
                    <a:pt x="896935" y="252313"/>
                  </a:lnTo>
                  <a:lnTo>
                    <a:pt x="860607" y="289270"/>
                  </a:lnTo>
                  <a:lnTo>
                    <a:pt x="820776" y="325568"/>
                  </a:lnTo>
                  <a:lnTo>
                    <a:pt x="777917" y="361061"/>
                  </a:lnTo>
                  <a:lnTo>
                    <a:pt x="732505" y="395603"/>
                  </a:lnTo>
                  <a:lnTo>
                    <a:pt x="685016" y="429048"/>
                  </a:lnTo>
                  <a:lnTo>
                    <a:pt x="635924" y="461249"/>
                  </a:lnTo>
                  <a:lnTo>
                    <a:pt x="585705" y="492060"/>
                  </a:lnTo>
                  <a:lnTo>
                    <a:pt x="534833" y="521336"/>
                  </a:lnTo>
                  <a:lnTo>
                    <a:pt x="483784" y="548930"/>
                  </a:lnTo>
                  <a:lnTo>
                    <a:pt x="433032" y="574696"/>
                  </a:lnTo>
                  <a:lnTo>
                    <a:pt x="383053" y="598487"/>
                  </a:lnTo>
                  <a:lnTo>
                    <a:pt x="334322" y="620158"/>
                  </a:lnTo>
                  <a:lnTo>
                    <a:pt x="287313" y="639562"/>
                  </a:lnTo>
                  <a:lnTo>
                    <a:pt x="242502" y="656553"/>
                  </a:lnTo>
                  <a:lnTo>
                    <a:pt x="200365" y="670986"/>
                  </a:lnTo>
                  <a:lnTo>
                    <a:pt x="161375" y="682713"/>
                  </a:lnTo>
                  <a:lnTo>
                    <a:pt x="94739" y="697467"/>
                  </a:lnTo>
                  <a:lnTo>
                    <a:pt x="68043" y="700202"/>
                  </a:lnTo>
                  <a:lnTo>
                    <a:pt x="46396" y="699646"/>
                  </a:lnTo>
                  <a:lnTo>
                    <a:pt x="30271" y="695655"/>
                  </a:lnTo>
                  <a:lnTo>
                    <a:pt x="20145" y="688082"/>
                  </a:lnTo>
                  <a:lnTo>
                    <a:pt x="16492" y="676780"/>
                  </a:lnTo>
                  <a:lnTo>
                    <a:pt x="4815" y="747303"/>
                  </a:lnTo>
                  <a:lnTo>
                    <a:pt x="0" y="815321"/>
                  </a:lnTo>
                  <a:lnTo>
                    <a:pt x="500" y="878592"/>
                  </a:lnTo>
                  <a:lnTo>
                    <a:pt x="4773" y="934872"/>
                  </a:lnTo>
                  <a:lnTo>
                    <a:pt x="11272" y="981919"/>
                  </a:lnTo>
                  <a:lnTo>
                    <a:pt x="24773" y="1039343"/>
                  </a:lnTo>
                  <a:lnTo>
                    <a:pt x="85821" y="1056334"/>
                  </a:lnTo>
                  <a:lnTo>
                    <a:pt x="135641" y="1049135"/>
                  </a:lnTo>
                  <a:lnTo>
                    <a:pt x="186528" y="1037338"/>
                  </a:lnTo>
                  <a:lnTo>
                    <a:pt x="225001" y="1026580"/>
                  </a:lnTo>
                  <a:lnTo>
                    <a:pt x="264805" y="1014040"/>
                  </a:lnTo>
                  <a:lnTo>
                    <a:pt x="305783" y="999807"/>
                  </a:lnTo>
                  <a:lnTo>
                    <a:pt x="347780" y="983969"/>
                  </a:lnTo>
                  <a:lnTo>
                    <a:pt x="390639" y="966615"/>
                  </a:lnTo>
                  <a:lnTo>
                    <a:pt x="434206" y="947833"/>
                  </a:lnTo>
                  <a:lnTo>
                    <a:pt x="478324" y="927712"/>
                  </a:lnTo>
                  <a:lnTo>
                    <a:pt x="522839" y="906339"/>
                  </a:lnTo>
                  <a:lnTo>
                    <a:pt x="567593" y="883803"/>
                  </a:lnTo>
                  <a:lnTo>
                    <a:pt x="612432" y="860193"/>
                  </a:lnTo>
                  <a:lnTo>
                    <a:pt x="657200" y="835597"/>
                  </a:lnTo>
                  <a:lnTo>
                    <a:pt x="701740" y="810104"/>
                  </a:lnTo>
                  <a:lnTo>
                    <a:pt x="745899" y="783801"/>
                  </a:lnTo>
                  <a:lnTo>
                    <a:pt x="789519" y="756777"/>
                  </a:lnTo>
                  <a:lnTo>
                    <a:pt x="832445" y="729121"/>
                  </a:lnTo>
                  <a:lnTo>
                    <a:pt x="874522" y="700921"/>
                  </a:lnTo>
                  <a:lnTo>
                    <a:pt x="915593" y="672265"/>
                  </a:lnTo>
                  <a:lnTo>
                    <a:pt x="955504" y="643242"/>
                  </a:lnTo>
                  <a:lnTo>
                    <a:pt x="994098" y="613940"/>
                  </a:lnTo>
                  <a:lnTo>
                    <a:pt x="1031219" y="584447"/>
                  </a:lnTo>
                  <a:lnTo>
                    <a:pt x="1066713" y="554853"/>
                  </a:lnTo>
                  <a:lnTo>
                    <a:pt x="1100423" y="525245"/>
                  </a:lnTo>
                  <a:lnTo>
                    <a:pt x="1132194" y="495711"/>
                  </a:lnTo>
                  <a:lnTo>
                    <a:pt x="1161870" y="466341"/>
                  </a:lnTo>
                  <a:lnTo>
                    <a:pt x="1189295" y="437222"/>
                  </a:lnTo>
                  <a:lnTo>
                    <a:pt x="1214313" y="408443"/>
                  </a:lnTo>
                  <a:lnTo>
                    <a:pt x="1256509" y="352259"/>
                  </a:lnTo>
                  <a:lnTo>
                    <a:pt x="1287211" y="298495"/>
                  </a:lnTo>
                  <a:lnTo>
                    <a:pt x="1305173" y="247858"/>
                  </a:lnTo>
                  <a:lnTo>
                    <a:pt x="1309152" y="201057"/>
                  </a:lnTo>
                  <a:lnTo>
                    <a:pt x="1305507" y="179315"/>
                  </a:lnTo>
                  <a:lnTo>
                    <a:pt x="1286174" y="139591"/>
                  </a:lnTo>
                  <a:lnTo>
                    <a:pt x="1249742" y="105470"/>
                  </a:lnTo>
                  <a:lnTo>
                    <a:pt x="1184847" y="71472"/>
                  </a:lnTo>
                  <a:lnTo>
                    <a:pt x="1142835" y="53539"/>
                  </a:lnTo>
                  <a:lnTo>
                    <a:pt x="1098568" y="37399"/>
                  </a:lnTo>
                  <a:lnTo>
                    <a:pt x="1051927" y="23522"/>
                  </a:lnTo>
                  <a:lnTo>
                    <a:pt x="1002788" y="12375"/>
                  </a:lnTo>
                  <a:lnTo>
                    <a:pt x="951032" y="4427"/>
                  </a:lnTo>
                  <a:lnTo>
                    <a:pt x="896537" y="146"/>
                  </a:lnTo>
                  <a:lnTo>
                    <a:pt x="839182" y="0"/>
                  </a:lnTo>
                  <a:close/>
                </a:path>
              </a:pathLst>
            </a:custGeom>
            <a:solidFill>
              <a:srgbClr val="2C2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15686" y="1965407"/>
              <a:ext cx="1462405" cy="1229995"/>
            </a:xfrm>
            <a:custGeom>
              <a:avLst/>
              <a:gdLst/>
              <a:ahLst/>
              <a:cxnLst/>
              <a:rect l="l" t="t" r="r" b="b"/>
              <a:pathLst>
                <a:path w="1462404" h="1229995">
                  <a:moveTo>
                    <a:pt x="1334123" y="0"/>
                  </a:moveTo>
                  <a:lnTo>
                    <a:pt x="1352827" y="44262"/>
                  </a:lnTo>
                  <a:lnTo>
                    <a:pt x="1356864" y="71641"/>
                  </a:lnTo>
                  <a:lnTo>
                    <a:pt x="1356122" y="100357"/>
                  </a:lnTo>
                  <a:lnTo>
                    <a:pt x="1341193" y="161324"/>
                  </a:lnTo>
                  <a:lnTo>
                    <a:pt x="1309832" y="226219"/>
                  </a:lnTo>
                  <a:lnTo>
                    <a:pt x="1288550" y="259844"/>
                  </a:lnTo>
                  <a:lnTo>
                    <a:pt x="1263833" y="294096"/>
                  </a:lnTo>
                  <a:lnTo>
                    <a:pt x="1235904" y="328858"/>
                  </a:lnTo>
                  <a:lnTo>
                    <a:pt x="1204988" y="364010"/>
                  </a:lnTo>
                  <a:lnTo>
                    <a:pt x="1171308" y="399435"/>
                  </a:lnTo>
                  <a:lnTo>
                    <a:pt x="1135090" y="435014"/>
                  </a:lnTo>
                  <a:lnTo>
                    <a:pt x="1096556" y="470630"/>
                  </a:lnTo>
                  <a:lnTo>
                    <a:pt x="1055932" y="506163"/>
                  </a:lnTo>
                  <a:lnTo>
                    <a:pt x="1013441" y="541497"/>
                  </a:lnTo>
                  <a:lnTo>
                    <a:pt x="969307" y="576512"/>
                  </a:lnTo>
                  <a:lnTo>
                    <a:pt x="923755" y="611091"/>
                  </a:lnTo>
                  <a:lnTo>
                    <a:pt x="877008" y="645114"/>
                  </a:lnTo>
                  <a:lnTo>
                    <a:pt x="829291" y="678465"/>
                  </a:lnTo>
                  <a:lnTo>
                    <a:pt x="780828" y="711025"/>
                  </a:lnTo>
                  <a:lnTo>
                    <a:pt x="731843" y="742676"/>
                  </a:lnTo>
                  <a:lnTo>
                    <a:pt x="682560" y="773299"/>
                  </a:lnTo>
                  <a:lnTo>
                    <a:pt x="633203" y="802776"/>
                  </a:lnTo>
                  <a:lnTo>
                    <a:pt x="583996" y="830989"/>
                  </a:lnTo>
                  <a:lnTo>
                    <a:pt x="535164" y="857820"/>
                  </a:lnTo>
                  <a:lnTo>
                    <a:pt x="486930" y="883151"/>
                  </a:lnTo>
                  <a:lnTo>
                    <a:pt x="439518" y="906863"/>
                  </a:lnTo>
                  <a:lnTo>
                    <a:pt x="393154" y="928838"/>
                  </a:lnTo>
                  <a:lnTo>
                    <a:pt x="348060" y="948958"/>
                  </a:lnTo>
                  <a:lnTo>
                    <a:pt x="304461" y="967105"/>
                  </a:lnTo>
                  <a:lnTo>
                    <a:pt x="262581" y="983161"/>
                  </a:lnTo>
                  <a:lnTo>
                    <a:pt x="222645" y="997007"/>
                  </a:lnTo>
                  <a:lnTo>
                    <a:pt x="184876" y="1008526"/>
                  </a:lnTo>
                  <a:lnTo>
                    <a:pt x="116735" y="1024106"/>
                  </a:lnTo>
                  <a:lnTo>
                    <a:pt x="59953" y="1028957"/>
                  </a:lnTo>
                  <a:lnTo>
                    <a:pt x="36382" y="1027064"/>
                  </a:lnTo>
                  <a:lnTo>
                    <a:pt x="16323" y="1022133"/>
                  </a:lnTo>
                  <a:lnTo>
                    <a:pt x="0" y="1014047"/>
                  </a:lnTo>
                  <a:lnTo>
                    <a:pt x="35780" y="1053462"/>
                  </a:lnTo>
                  <a:lnTo>
                    <a:pt x="79512" y="1092660"/>
                  </a:lnTo>
                  <a:lnTo>
                    <a:pt x="127622" y="1129844"/>
                  </a:lnTo>
                  <a:lnTo>
                    <a:pt x="176534" y="1163218"/>
                  </a:lnTo>
                  <a:lnTo>
                    <a:pt x="222676" y="1190984"/>
                  </a:lnTo>
                  <a:lnTo>
                    <a:pt x="262472" y="1211345"/>
                  </a:lnTo>
                  <a:lnTo>
                    <a:pt x="319659" y="1227461"/>
                  </a:lnTo>
                  <a:lnTo>
                    <a:pt x="349884" y="1229455"/>
                  </a:lnTo>
                  <a:lnTo>
                    <a:pt x="382790" y="1228598"/>
                  </a:lnTo>
                  <a:lnTo>
                    <a:pt x="455717" y="1218767"/>
                  </a:lnTo>
                  <a:lnTo>
                    <a:pt x="495272" y="1210014"/>
                  </a:lnTo>
                  <a:lnTo>
                    <a:pt x="536577" y="1198849"/>
                  </a:lnTo>
                  <a:lnTo>
                    <a:pt x="579399" y="1185381"/>
                  </a:lnTo>
                  <a:lnTo>
                    <a:pt x="623505" y="1169722"/>
                  </a:lnTo>
                  <a:lnTo>
                    <a:pt x="668663" y="1151980"/>
                  </a:lnTo>
                  <a:lnTo>
                    <a:pt x="714639" y="1132265"/>
                  </a:lnTo>
                  <a:lnTo>
                    <a:pt x="761201" y="1110688"/>
                  </a:lnTo>
                  <a:lnTo>
                    <a:pt x="808115" y="1087358"/>
                  </a:lnTo>
                  <a:lnTo>
                    <a:pt x="855149" y="1062385"/>
                  </a:lnTo>
                  <a:lnTo>
                    <a:pt x="902070" y="1035880"/>
                  </a:lnTo>
                  <a:lnTo>
                    <a:pt x="948644" y="1007952"/>
                  </a:lnTo>
                  <a:lnTo>
                    <a:pt x="994640" y="978710"/>
                  </a:lnTo>
                  <a:lnTo>
                    <a:pt x="1039824" y="948265"/>
                  </a:lnTo>
                  <a:lnTo>
                    <a:pt x="1083963" y="916728"/>
                  </a:lnTo>
                  <a:lnTo>
                    <a:pt x="1126824" y="884206"/>
                  </a:lnTo>
                  <a:lnTo>
                    <a:pt x="1168174" y="850812"/>
                  </a:lnTo>
                  <a:lnTo>
                    <a:pt x="1207780" y="816654"/>
                  </a:lnTo>
                  <a:lnTo>
                    <a:pt x="1245410" y="781842"/>
                  </a:lnTo>
                  <a:lnTo>
                    <a:pt x="1280831" y="746486"/>
                  </a:lnTo>
                  <a:lnTo>
                    <a:pt x="1313809" y="710697"/>
                  </a:lnTo>
                  <a:lnTo>
                    <a:pt x="1344112" y="674584"/>
                  </a:lnTo>
                  <a:lnTo>
                    <a:pt x="1371506" y="638256"/>
                  </a:lnTo>
                  <a:lnTo>
                    <a:pt x="1395760" y="601825"/>
                  </a:lnTo>
                  <a:lnTo>
                    <a:pt x="1416639" y="565399"/>
                  </a:lnTo>
                  <a:lnTo>
                    <a:pt x="1433911" y="529089"/>
                  </a:lnTo>
                  <a:lnTo>
                    <a:pt x="1447344" y="493005"/>
                  </a:lnTo>
                  <a:lnTo>
                    <a:pt x="1461757" y="421953"/>
                  </a:lnTo>
                  <a:lnTo>
                    <a:pt x="1462272" y="387205"/>
                  </a:lnTo>
                  <a:lnTo>
                    <a:pt x="1456230" y="325650"/>
                  </a:lnTo>
                  <a:lnTo>
                    <a:pt x="1445402" y="266461"/>
                  </a:lnTo>
                  <a:lnTo>
                    <a:pt x="1430755" y="210333"/>
                  </a:lnTo>
                  <a:lnTo>
                    <a:pt x="1413257" y="157964"/>
                  </a:lnTo>
                  <a:lnTo>
                    <a:pt x="1393877" y="110049"/>
                  </a:lnTo>
                  <a:lnTo>
                    <a:pt x="1373583" y="67286"/>
                  </a:lnTo>
                  <a:lnTo>
                    <a:pt x="1353342" y="30371"/>
                  </a:lnTo>
                  <a:lnTo>
                    <a:pt x="1334123" y="0"/>
                  </a:lnTo>
                  <a:close/>
                </a:path>
              </a:pathLst>
            </a:custGeom>
            <a:solidFill>
              <a:srgbClr val="1780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01219" y="2794153"/>
              <a:ext cx="688532" cy="459678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898158" y="1590115"/>
              <a:ext cx="1317625" cy="1042669"/>
            </a:xfrm>
            <a:custGeom>
              <a:avLst/>
              <a:gdLst/>
              <a:ahLst/>
              <a:cxnLst/>
              <a:rect l="l" t="t" r="r" b="b"/>
              <a:pathLst>
                <a:path w="1317625" h="1042669">
                  <a:moveTo>
                    <a:pt x="1009643" y="0"/>
                  </a:moveTo>
                  <a:lnTo>
                    <a:pt x="1058663" y="18838"/>
                  </a:lnTo>
                  <a:lnTo>
                    <a:pt x="1097568" y="40323"/>
                  </a:lnTo>
                  <a:lnTo>
                    <a:pt x="1131155" y="73784"/>
                  </a:lnTo>
                  <a:lnTo>
                    <a:pt x="1147525" y="113397"/>
                  </a:lnTo>
                  <a:lnTo>
                    <a:pt x="1149645" y="135234"/>
                  </a:lnTo>
                  <a:lnTo>
                    <a:pt x="1147933" y="158277"/>
                  </a:lnTo>
                  <a:lnTo>
                    <a:pt x="1133637" y="207536"/>
                  </a:lnTo>
                  <a:lnTo>
                    <a:pt x="1105892" y="260289"/>
                  </a:lnTo>
                  <a:lnTo>
                    <a:pt x="1065955" y="315649"/>
                  </a:lnTo>
                  <a:lnTo>
                    <a:pt x="1015082" y="372730"/>
                  </a:lnTo>
                  <a:lnTo>
                    <a:pt x="985937" y="401640"/>
                  </a:lnTo>
                  <a:lnTo>
                    <a:pt x="954530" y="430647"/>
                  </a:lnTo>
                  <a:lnTo>
                    <a:pt x="921016" y="459641"/>
                  </a:lnTo>
                  <a:lnTo>
                    <a:pt x="885554" y="488512"/>
                  </a:lnTo>
                  <a:lnTo>
                    <a:pt x="848299" y="517149"/>
                  </a:lnTo>
                  <a:lnTo>
                    <a:pt x="809410" y="545440"/>
                  </a:lnTo>
                  <a:lnTo>
                    <a:pt x="769044" y="573275"/>
                  </a:lnTo>
                  <a:lnTo>
                    <a:pt x="727356" y="600544"/>
                  </a:lnTo>
                  <a:lnTo>
                    <a:pt x="684505" y="627135"/>
                  </a:lnTo>
                  <a:lnTo>
                    <a:pt x="640648" y="652939"/>
                  </a:lnTo>
                  <a:lnTo>
                    <a:pt x="595941" y="677843"/>
                  </a:lnTo>
                  <a:lnTo>
                    <a:pt x="550541" y="701737"/>
                  </a:lnTo>
                  <a:lnTo>
                    <a:pt x="504606" y="724511"/>
                  </a:lnTo>
                  <a:lnTo>
                    <a:pt x="458292" y="746053"/>
                  </a:lnTo>
                  <a:lnTo>
                    <a:pt x="411757" y="766253"/>
                  </a:lnTo>
                  <a:lnTo>
                    <a:pt x="365158" y="785001"/>
                  </a:lnTo>
                  <a:lnTo>
                    <a:pt x="318651" y="802184"/>
                  </a:lnTo>
                  <a:lnTo>
                    <a:pt x="272394" y="817693"/>
                  </a:lnTo>
                  <a:lnTo>
                    <a:pt x="226543" y="831417"/>
                  </a:lnTo>
                  <a:lnTo>
                    <a:pt x="181257" y="843245"/>
                  </a:lnTo>
                  <a:lnTo>
                    <a:pt x="136691" y="853067"/>
                  </a:lnTo>
                  <a:lnTo>
                    <a:pt x="94725" y="859445"/>
                  </a:lnTo>
                  <a:lnTo>
                    <a:pt x="58078" y="861416"/>
                  </a:lnTo>
                  <a:lnTo>
                    <a:pt x="26565" y="859895"/>
                  </a:lnTo>
                  <a:lnTo>
                    <a:pt x="0" y="855796"/>
                  </a:lnTo>
                  <a:lnTo>
                    <a:pt x="4007" y="915235"/>
                  </a:lnTo>
                  <a:lnTo>
                    <a:pt x="10595" y="965012"/>
                  </a:lnTo>
                  <a:lnTo>
                    <a:pt x="18040" y="1002623"/>
                  </a:lnTo>
                  <a:lnTo>
                    <a:pt x="45762" y="1040761"/>
                  </a:lnTo>
                  <a:lnTo>
                    <a:pt x="85667" y="1042558"/>
                  </a:lnTo>
                  <a:lnTo>
                    <a:pt x="135488" y="1035358"/>
                  </a:lnTo>
                  <a:lnTo>
                    <a:pt x="186375" y="1023562"/>
                  </a:lnTo>
                  <a:lnTo>
                    <a:pt x="226800" y="1012221"/>
                  </a:lnTo>
                  <a:lnTo>
                    <a:pt x="268683" y="998921"/>
                  </a:lnTo>
                  <a:lnTo>
                    <a:pt x="311842" y="983765"/>
                  </a:lnTo>
                  <a:lnTo>
                    <a:pt x="356099" y="966855"/>
                  </a:lnTo>
                  <a:lnTo>
                    <a:pt x="401271" y="948293"/>
                  </a:lnTo>
                  <a:lnTo>
                    <a:pt x="447181" y="928182"/>
                  </a:lnTo>
                  <a:lnTo>
                    <a:pt x="493647" y="906623"/>
                  </a:lnTo>
                  <a:lnTo>
                    <a:pt x="540489" y="883719"/>
                  </a:lnTo>
                  <a:lnTo>
                    <a:pt x="587527" y="859573"/>
                  </a:lnTo>
                  <a:lnTo>
                    <a:pt x="634582" y="834286"/>
                  </a:lnTo>
                  <a:lnTo>
                    <a:pt x="681473" y="807961"/>
                  </a:lnTo>
                  <a:lnTo>
                    <a:pt x="728019" y="780700"/>
                  </a:lnTo>
                  <a:lnTo>
                    <a:pt x="774042" y="752606"/>
                  </a:lnTo>
                  <a:lnTo>
                    <a:pt x="819360" y="723780"/>
                  </a:lnTo>
                  <a:lnTo>
                    <a:pt x="863794" y="694325"/>
                  </a:lnTo>
                  <a:lnTo>
                    <a:pt x="893846" y="675192"/>
                  </a:lnTo>
                  <a:lnTo>
                    <a:pt x="923060" y="658757"/>
                  </a:lnTo>
                  <a:lnTo>
                    <a:pt x="948265" y="646741"/>
                  </a:lnTo>
                  <a:lnTo>
                    <a:pt x="966286" y="640866"/>
                  </a:lnTo>
                  <a:lnTo>
                    <a:pt x="973950" y="642856"/>
                  </a:lnTo>
                  <a:lnTo>
                    <a:pt x="968082" y="654432"/>
                  </a:lnTo>
                  <a:lnTo>
                    <a:pt x="945511" y="677317"/>
                  </a:lnTo>
                  <a:lnTo>
                    <a:pt x="903061" y="713233"/>
                  </a:lnTo>
                  <a:lnTo>
                    <a:pt x="877581" y="736956"/>
                  </a:lnTo>
                  <a:lnTo>
                    <a:pt x="867696" y="753405"/>
                  </a:lnTo>
                  <a:lnTo>
                    <a:pt x="872152" y="761838"/>
                  </a:lnTo>
                  <a:lnTo>
                    <a:pt x="889695" y="761510"/>
                  </a:lnTo>
                  <a:lnTo>
                    <a:pt x="959034" y="731598"/>
                  </a:lnTo>
                  <a:lnTo>
                    <a:pt x="1008323" y="700528"/>
                  </a:lnTo>
                  <a:lnTo>
                    <a:pt x="1065688" y="657722"/>
                  </a:lnTo>
                  <a:lnTo>
                    <a:pt x="1128629" y="603333"/>
                  </a:lnTo>
                  <a:lnTo>
                    <a:pt x="1180590" y="550634"/>
                  </a:lnTo>
                  <a:lnTo>
                    <a:pt x="1222529" y="499878"/>
                  </a:lnTo>
                  <a:lnTo>
                    <a:pt x="1255402" y="451320"/>
                  </a:lnTo>
                  <a:lnTo>
                    <a:pt x="1280168" y="405213"/>
                  </a:lnTo>
                  <a:lnTo>
                    <a:pt x="1297784" y="361812"/>
                  </a:lnTo>
                  <a:lnTo>
                    <a:pt x="1309208" y="321371"/>
                  </a:lnTo>
                  <a:lnTo>
                    <a:pt x="1317307" y="250381"/>
                  </a:lnTo>
                  <a:lnTo>
                    <a:pt x="1315899" y="220341"/>
                  </a:lnTo>
                  <a:lnTo>
                    <a:pt x="1306952" y="172441"/>
                  </a:lnTo>
                  <a:lnTo>
                    <a:pt x="1290010" y="131519"/>
                  </a:lnTo>
                  <a:lnTo>
                    <a:pt x="1263406" y="102175"/>
                  </a:lnTo>
                  <a:lnTo>
                    <a:pt x="1224572" y="76955"/>
                  </a:lnTo>
                  <a:lnTo>
                    <a:pt x="1185836" y="58221"/>
                  </a:lnTo>
                  <a:lnTo>
                    <a:pt x="1145084" y="40732"/>
                  </a:lnTo>
                  <a:lnTo>
                    <a:pt x="1102207" y="24913"/>
                  </a:lnTo>
                  <a:lnTo>
                    <a:pt x="1057097" y="11193"/>
                  </a:lnTo>
                  <a:lnTo>
                    <a:pt x="1009643" y="0"/>
                  </a:lnTo>
                  <a:close/>
                </a:path>
              </a:pathLst>
            </a:custGeom>
            <a:solidFill>
              <a:srgbClr val="1780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598022" y="2371705"/>
              <a:ext cx="139134" cy="89242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4252513" y="2134513"/>
              <a:ext cx="1330325" cy="1110615"/>
            </a:xfrm>
            <a:custGeom>
              <a:avLst/>
              <a:gdLst/>
              <a:ahLst/>
              <a:cxnLst/>
              <a:rect l="l" t="t" r="r" b="b"/>
              <a:pathLst>
                <a:path w="1330325" h="1110614">
                  <a:moveTo>
                    <a:pt x="1280443" y="0"/>
                  </a:moveTo>
                  <a:lnTo>
                    <a:pt x="1280855" y="6443"/>
                  </a:lnTo>
                  <a:lnTo>
                    <a:pt x="1281482" y="26277"/>
                  </a:lnTo>
                  <a:lnTo>
                    <a:pt x="1281210" y="60845"/>
                  </a:lnTo>
                  <a:lnTo>
                    <a:pt x="1268647" y="131415"/>
                  </a:lnTo>
                  <a:lnTo>
                    <a:pt x="1241292" y="203316"/>
                  </a:lnTo>
                  <a:lnTo>
                    <a:pt x="1222529" y="239549"/>
                  </a:lnTo>
                  <a:lnTo>
                    <a:pt x="1200624" y="275855"/>
                  </a:lnTo>
                  <a:lnTo>
                    <a:pt x="1175761" y="312145"/>
                  </a:lnTo>
                  <a:lnTo>
                    <a:pt x="1148126" y="348334"/>
                  </a:lnTo>
                  <a:lnTo>
                    <a:pt x="1117902" y="384334"/>
                  </a:lnTo>
                  <a:lnTo>
                    <a:pt x="1085276" y="420058"/>
                  </a:lnTo>
                  <a:lnTo>
                    <a:pt x="1050433" y="455420"/>
                  </a:lnTo>
                  <a:lnTo>
                    <a:pt x="1013557" y="490333"/>
                  </a:lnTo>
                  <a:lnTo>
                    <a:pt x="974834" y="524709"/>
                  </a:lnTo>
                  <a:lnTo>
                    <a:pt x="934448" y="558461"/>
                  </a:lnTo>
                  <a:lnTo>
                    <a:pt x="892586" y="591504"/>
                  </a:lnTo>
                  <a:lnTo>
                    <a:pt x="849431" y="623749"/>
                  </a:lnTo>
                  <a:lnTo>
                    <a:pt x="805169" y="655110"/>
                  </a:lnTo>
                  <a:lnTo>
                    <a:pt x="759985" y="685500"/>
                  </a:lnTo>
                  <a:lnTo>
                    <a:pt x="714064" y="714831"/>
                  </a:lnTo>
                  <a:lnTo>
                    <a:pt x="667591" y="743018"/>
                  </a:lnTo>
                  <a:lnTo>
                    <a:pt x="620752" y="769972"/>
                  </a:lnTo>
                  <a:lnTo>
                    <a:pt x="573731" y="795608"/>
                  </a:lnTo>
                  <a:lnTo>
                    <a:pt x="526713" y="819838"/>
                  </a:lnTo>
                  <a:lnTo>
                    <a:pt x="479884" y="842575"/>
                  </a:lnTo>
                  <a:lnTo>
                    <a:pt x="433428" y="863732"/>
                  </a:lnTo>
                  <a:lnTo>
                    <a:pt x="387531" y="883223"/>
                  </a:lnTo>
                  <a:lnTo>
                    <a:pt x="342377" y="900960"/>
                  </a:lnTo>
                  <a:lnTo>
                    <a:pt x="298153" y="916856"/>
                  </a:lnTo>
                  <a:lnTo>
                    <a:pt x="255042" y="930825"/>
                  </a:lnTo>
                  <a:lnTo>
                    <a:pt x="213230" y="942779"/>
                  </a:lnTo>
                  <a:lnTo>
                    <a:pt x="172902" y="952632"/>
                  </a:lnTo>
                  <a:lnTo>
                    <a:pt x="134243" y="960296"/>
                  </a:lnTo>
                  <a:lnTo>
                    <a:pt x="62673" y="968712"/>
                  </a:lnTo>
                  <a:lnTo>
                    <a:pt x="30131" y="969290"/>
                  </a:lnTo>
                  <a:lnTo>
                    <a:pt x="0" y="967332"/>
                  </a:lnTo>
                  <a:lnTo>
                    <a:pt x="45939" y="998841"/>
                  </a:lnTo>
                  <a:lnTo>
                    <a:pt x="89245" y="1024473"/>
                  </a:lnTo>
                  <a:lnTo>
                    <a:pt x="126808" y="1043051"/>
                  </a:lnTo>
                  <a:lnTo>
                    <a:pt x="180317" y="1058039"/>
                  </a:lnTo>
                  <a:lnTo>
                    <a:pt x="207557" y="1060206"/>
                  </a:lnTo>
                  <a:lnTo>
                    <a:pt x="237063" y="1059984"/>
                  </a:lnTo>
                  <a:lnTo>
                    <a:pt x="268657" y="1057457"/>
                  </a:lnTo>
                  <a:lnTo>
                    <a:pt x="284507" y="1057923"/>
                  </a:lnTo>
                  <a:lnTo>
                    <a:pt x="293247" y="1061441"/>
                  </a:lnTo>
                  <a:lnTo>
                    <a:pt x="291843" y="1066315"/>
                  </a:lnTo>
                  <a:lnTo>
                    <a:pt x="277269" y="1070843"/>
                  </a:lnTo>
                  <a:lnTo>
                    <a:pt x="251712" y="1074234"/>
                  </a:lnTo>
                  <a:lnTo>
                    <a:pt x="224279" y="1075812"/>
                  </a:lnTo>
                  <a:lnTo>
                    <a:pt x="193739" y="1075516"/>
                  </a:lnTo>
                  <a:lnTo>
                    <a:pt x="158859" y="1073282"/>
                  </a:lnTo>
                  <a:lnTo>
                    <a:pt x="146988" y="1078690"/>
                  </a:lnTo>
                  <a:lnTo>
                    <a:pt x="147897" y="1092148"/>
                  </a:lnTo>
                  <a:lnTo>
                    <a:pt x="169560" y="1105479"/>
                  </a:lnTo>
                  <a:lnTo>
                    <a:pt x="219953" y="1110507"/>
                  </a:lnTo>
                  <a:lnTo>
                    <a:pt x="307049" y="1099057"/>
                  </a:lnTo>
                  <a:lnTo>
                    <a:pt x="379689" y="1082464"/>
                  </a:lnTo>
                  <a:lnTo>
                    <a:pt x="448859" y="1063653"/>
                  </a:lnTo>
                  <a:lnTo>
                    <a:pt x="514643" y="1042794"/>
                  </a:lnTo>
                  <a:lnTo>
                    <a:pt x="577123" y="1020055"/>
                  </a:lnTo>
                  <a:lnTo>
                    <a:pt x="636383" y="995607"/>
                  </a:lnTo>
                  <a:lnTo>
                    <a:pt x="692506" y="969619"/>
                  </a:lnTo>
                  <a:lnTo>
                    <a:pt x="745575" y="942261"/>
                  </a:lnTo>
                  <a:lnTo>
                    <a:pt x="795674" y="913702"/>
                  </a:lnTo>
                  <a:lnTo>
                    <a:pt x="842884" y="884112"/>
                  </a:lnTo>
                  <a:lnTo>
                    <a:pt x="887290" y="853660"/>
                  </a:lnTo>
                  <a:lnTo>
                    <a:pt x="928975" y="822516"/>
                  </a:lnTo>
                  <a:lnTo>
                    <a:pt x="968022" y="790850"/>
                  </a:lnTo>
                  <a:lnTo>
                    <a:pt x="1004514" y="758831"/>
                  </a:lnTo>
                  <a:lnTo>
                    <a:pt x="1038534" y="726628"/>
                  </a:lnTo>
                  <a:lnTo>
                    <a:pt x="1070165" y="694412"/>
                  </a:lnTo>
                  <a:lnTo>
                    <a:pt x="1099491" y="662352"/>
                  </a:lnTo>
                  <a:lnTo>
                    <a:pt x="1126595" y="630617"/>
                  </a:lnTo>
                  <a:lnTo>
                    <a:pt x="1151559" y="599377"/>
                  </a:lnTo>
                  <a:lnTo>
                    <a:pt x="1174468" y="568802"/>
                  </a:lnTo>
                  <a:lnTo>
                    <a:pt x="1214449" y="510323"/>
                  </a:lnTo>
                  <a:lnTo>
                    <a:pt x="1247205" y="456538"/>
                  </a:lnTo>
                  <a:lnTo>
                    <a:pt x="1273399" y="408802"/>
                  </a:lnTo>
                  <a:lnTo>
                    <a:pt x="1284244" y="387626"/>
                  </a:lnTo>
                  <a:lnTo>
                    <a:pt x="1286560" y="391896"/>
                  </a:lnTo>
                  <a:lnTo>
                    <a:pt x="1281714" y="405402"/>
                  </a:lnTo>
                  <a:lnTo>
                    <a:pt x="1274031" y="423764"/>
                  </a:lnTo>
                  <a:lnTo>
                    <a:pt x="1267841" y="442571"/>
                  </a:lnTo>
                  <a:lnTo>
                    <a:pt x="1268740" y="459614"/>
                  </a:lnTo>
                  <a:lnTo>
                    <a:pt x="1278695" y="463832"/>
                  </a:lnTo>
                  <a:lnTo>
                    <a:pt x="1293997" y="448925"/>
                  </a:lnTo>
                  <a:lnTo>
                    <a:pt x="1310935" y="408594"/>
                  </a:lnTo>
                  <a:lnTo>
                    <a:pt x="1325800" y="336542"/>
                  </a:lnTo>
                  <a:lnTo>
                    <a:pt x="1329885" y="284918"/>
                  </a:lnTo>
                  <a:lnTo>
                    <a:pt x="1328761" y="231673"/>
                  </a:lnTo>
                  <a:lnTo>
                    <a:pt x="1323439" y="178488"/>
                  </a:lnTo>
                  <a:lnTo>
                    <a:pt x="1314933" y="127046"/>
                  </a:lnTo>
                  <a:lnTo>
                    <a:pt x="1304256" y="79029"/>
                  </a:lnTo>
                  <a:lnTo>
                    <a:pt x="1292422" y="36119"/>
                  </a:lnTo>
                  <a:lnTo>
                    <a:pt x="1280443" y="0"/>
                  </a:lnTo>
                  <a:close/>
                </a:path>
              </a:pathLst>
            </a:custGeom>
            <a:solidFill>
              <a:srgbClr val="2C2B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182118" y="1671453"/>
              <a:ext cx="335673" cy="133302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98087" y="1585812"/>
              <a:ext cx="1150655" cy="868106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250311" y="2121536"/>
              <a:ext cx="1286042" cy="984754"/>
            </a:xfrm>
            <a:prstGeom prst="rect">
              <a:avLst/>
            </a:prstGeom>
          </p:spPr>
        </p:pic>
      </p:grpSp>
      <p:pic>
        <p:nvPicPr>
          <p:cNvPr id="25" name="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836755" y="1803143"/>
            <a:ext cx="5343556" cy="793353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836756" y="2741793"/>
            <a:ext cx="3225537" cy="283801"/>
          </a:xfrm>
          <a:prstGeom prst="rect">
            <a:avLst/>
          </a:prstGeom>
        </p:spPr>
      </p:pic>
      <p:grpSp>
        <p:nvGrpSpPr>
          <p:cNvPr id="27" name="object 27"/>
          <p:cNvGrpSpPr/>
          <p:nvPr/>
        </p:nvGrpSpPr>
        <p:grpSpPr>
          <a:xfrm>
            <a:off x="-1362" y="18286516"/>
            <a:ext cx="3832225" cy="1818639"/>
            <a:chOff x="-1362" y="18286516"/>
            <a:chExt cx="3832225" cy="1818639"/>
          </a:xfrm>
        </p:grpSpPr>
        <p:sp>
          <p:nvSpPr>
            <p:cNvPr id="28" name="object 28"/>
            <p:cNvSpPr/>
            <p:nvPr/>
          </p:nvSpPr>
          <p:spPr>
            <a:xfrm>
              <a:off x="200668" y="18432678"/>
              <a:ext cx="3630295" cy="1672589"/>
            </a:xfrm>
            <a:custGeom>
              <a:avLst/>
              <a:gdLst/>
              <a:ahLst/>
              <a:cxnLst/>
              <a:rect l="l" t="t" r="r" b="b"/>
              <a:pathLst>
                <a:path w="3630295" h="1672590">
                  <a:moveTo>
                    <a:pt x="931553" y="0"/>
                  </a:moveTo>
                  <a:lnTo>
                    <a:pt x="873919" y="3446"/>
                  </a:lnTo>
                  <a:lnTo>
                    <a:pt x="814534" y="14648"/>
                  </a:lnTo>
                  <a:lnTo>
                    <a:pt x="753494" y="33821"/>
                  </a:lnTo>
                  <a:lnTo>
                    <a:pt x="690893" y="61183"/>
                  </a:lnTo>
                  <a:lnTo>
                    <a:pt x="626826" y="96949"/>
                  </a:lnTo>
                  <a:lnTo>
                    <a:pt x="594273" y="118051"/>
                  </a:lnTo>
                  <a:lnTo>
                    <a:pt x="561389" y="141335"/>
                  </a:lnTo>
                  <a:lnTo>
                    <a:pt x="528187" y="166829"/>
                  </a:lnTo>
                  <a:lnTo>
                    <a:pt x="494677" y="194558"/>
                  </a:lnTo>
                  <a:lnTo>
                    <a:pt x="460873" y="224551"/>
                  </a:lnTo>
                  <a:lnTo>
                    <a:pt x="426786" y="256833"/>
                  </a:lnTo>
                  <a:lnTo>
                    <a:pt x="392428" y="291433"/>
                  </a:lnTo>
                  <a:lnTo>
                    <a:pt x="357810" y="328378"/>
                  </a:lnTo>
                  <a:lnTo>
                    <a:pt x="322945" y="367693"/>
                  </a:lnTo>
                  <a:lnTo>
                    <a:pt x="287845" y="409406"/>
                  </a:lnTo>
                  <a:lnTo>
                    <a:pt x="252522" y="453545"/>
                  </a:lnTo>
                  <a:lnTo>
                    <a:pt x="216987" y="500137"/>
                  </a:lnTo>
                  <a:lnTo>
                    <a:pt x="181252" y="549207"/>
                  </a:lnTo>
                  <a:lnTo>
                    <a:pt x="145329" y="600784"/>
                  </a:lnTo>
                  <a:lnTo>
                    <a:pt x="109231" y="654894"/>
                  </a:lnTo>
                  <a:lnTo>
                    <a:pt x="72968" y="711565"/>
                  </a:lnTo>
                  <a:lnTo>
                    <a:pt x="36554" y="770822"/>
                  </a:lnTo>
                  <a:lnTo>
                    <a:pt x="0" y="832695"/>
                  </a:lnTo>
                  <a:lnTo>
                    <a:pt x="436153" y="1671967"/>
                  </a:lnTo>
                  <a:lnTo>
                    <a:pt x="3629964" y="1671967"/>
                  </a:lnTo>
                  <a:lnTo>
                    <a:pt x="3597014" y="1640072"/>
                  </a:lnTo>
                  <a:lnTo>
                    <a:pt x="3563936" y="1607303"/>
                  </a:lnTo>
                  <a:lnTo>
                    <a:pt x="3530745" y="1573797"/>
                  </a:lnTo>
                  <a:lnTo>
                    <a:pt x="3497458" y="1539691"/>
                  </a:lnTo>
                  <a:lnTo>
                    <a:pt x="3464091" y="1505120"/>
                  </a:lnTo>
                  <a:lnTo>
                    <a:pt x="3330151" y="1364914"/>
                  </a:lnTo>
                  <a:lnTo>
                    <a:pt x="3296630" y="1330063"/>
                  </a:lnTo>
                  <a:lnTo>
                    <a:pt x="3263126" y="1295564"/>
                  </a:lnTo>
                  <a:lnTo>
                    <a:pt x="3229657" y="1261554"/>
                  </a:lnTo>
                  <a:lnTo>
                    <a:pt x="3196237" y="1228169"/>
                  </a:lnTo>
                  <a:lnTo>
                    <a:pt x="3162885" y="1195546"/>
                  </a:lnTo>
                  <a:lnTo>
                    <a:pt x="3129616" y="1163819"/>
                  </a:lnTo>
                  <a:lnTo>
                    <a:pt x="3096445" y="1133125"/>
                  </a:lnTo>
                  <a:lnTo>
                    <a:pt x="3063391" y="1103602"/>
                  </a:lnTo>
                  <a:lnTo>
                    <a:pt x="3030468" y="1075384"/>
                  </a:lnTo>
                  <a:lnTo>
                    <a:pt x="2997693" y="1048607"/>
                  </a:lnTo>
                  <a:lnTo>
                    <a:pt x="2965083" y="1023409"/>
                  </a:lnTo>
                  <a:lnTo>
                    <a:pt x="2932653" y="999926"/>
                  </a:lnTo>
                  <a:lnTo>
                    <a:pt x="2900420" y="978292"/>
                  </a:lnTo>
                  <a:lnTo>
                    <a:pt x="2836610" y="941122"/>
                  </a:lnTo>
                  <a:lnTo>
                    <a:pt x="2773782" y="912987"/>
                  </a:lnTo>
                  <a:lnTo>
                    <a:pt x="2712068" y="894978"/>
                  </a:lnTo>
                  <a:lnTo>
                    <a:pt x="2651597" y="888183"/>
                  </a:lnTo>
                  <a:lnTo>
                    <a:pt x="2621868" y="889332"/>
                  </a:lnTo>
                  <a:lnTo>
                    <a:pt x="2563506" y="901402"/>
                  </a:lnTo>
                  <a:lnTo>
                    <a:pt x="2506712" y="927410"/>
                  </a:lnTo>
                  <a:lnTo>
                    <a:pt x="2451618" y="968446"/>
                  </a:lnTo>
                  <a:lnTo>
                    <a:pt x="2398352" y="1025599"/>
                  </a:lnTo>
                  <a:lnTo>
                    <a:pt x="2372446" y="1060560"/>
                  </a:lnTo>
                  <a:lnTo>
                    <a:pt x="2340302" y="1105738"/>
                  </a:lnTo>
                  <a:lnTo>
                    <a:pt x="2308651" y="1147461"/>
                  </a:lnTo>
                  <a:lnTo>
                    <a:pt x="2277489" y="1185746"/>
                  </a:lnTo>
                  <a:lnTo>
                    <a:pt x="2246813" y="1220614"/>
                  </a:lnTo>
                  <a:lnTo>
                    <a:pt x="2216620" y="1252082"/>
                  </a:lnTo>
                  <a:lnTo>
                    <a:pt x="2186906" y="1280170"/>
                  </a:lnTo>
                  <a:lnTo>
                    <a:pt x="2157668" y="1304897"/>
                  </a:lnTo>
                  <a:lnTo>
                    <a:pt x="2100605" y="1344342"/>
                  </a:lnTo>
                  <a:lnTo>
                    <a:pt x="2045404" y="1370570"/>
                  </a:lnTo>
                  <a:lnTo>
                    <a:pt x="1992037" y="1383732"/>
                  </a:lnTo>
                  <a:lnTo>
                    <a:pt x="1966032" y="1385461"/>
                  </a:lnTo>
                  <a:lnTo>
                    <a:pt x="1940475" y="1383980"/>
                  </a:lnTo>
                  <a:lnTo>
                    <a:pt x="1890693" y="1371465"/>
                  </a:lnTo>
                  <a:lnTo>
                    <a:pt x="1842662" y="1346340"/>
                  </a:lnTo>
                  <a:lnTo>
                    <a:pt x="1796355" y="1308756"/>
                  </a:lnTo>
                  <a:lnTo>
                    <a:pt x="1751744" y="1258864"/>
                  </a:lnTo>
                  <a:lnTo>
                    <a:pt x="1708801" y="1196817"/>
                  </a:lnTo>
                  <a:lnTo>
                    <a:pt x="1687947" y="1161282"/>
                  </a:lnTo>
                  <a:lnTo>
                    <a:pt x="1667499" y="1122765"/>
                  </a:lnTo>
                  <a:lnTo>
                    <a:pt x="1647455" y="1081286"/>
                  </a:lnTo>
                  <a:lnTo>
                    <a:pt x="1627811" y="1036862"/>
                  </a:lnTo>
                  <a:lnTo>
                    <a:pt x="1608563" y="989513"/>
                  </a:lnTo>
                  <a:lnTo>
                    <a:pt x="1589708" y="939258"/>
                  </a:lnTo>
                  <a:lnTo>
                    <a:pt x="1571243" y="886115"/>
                  </a:lnTo>
                  <a:lnTo>
                    <a:pt x="1553164" y="830105"/>
                  </a:lnTo>
                  <a:lnTo>
                    <a:pt x="1535468" y="771245"/>
                  </a:lnTo>
                  <a:lnTo>
                    <a:pt x="1518151" y="709555"/>
                  </a:lnTo>
                  <a:lnTo>
                    <a:pt x="1501209" y="645053"/>
                  </a:lnTo>
                  <a:lnTo>
                    <a:pt x="1490043" y="603257"/>
                  </a:lnTo>
                  <a:lnTo>
                    <a:pt x="1478094" y="562616"/>
                  </a:lnTo>
                  <a:lnTo>
                    <a:pt x="1465373" y="523157"/>
                  </a:lnTo>
                  <a:lnTo>
                    <a:pt x="1451893" y="484908"/>
                  </a:lnTo>
                  <a:lnTo>
                    <a:pt x="1437666" y="447895"/>
                  </a:lnTo>
                  <a:lnTo>
                    <a:pt x="1422703" y="412146"/>
                  </a:lnTo>
                  <a:lnTo>
                    <a:pt x="1390619" y="344546"/>
                  </a:lnTo>
                  <a:lnTo>
                    <a:pt x="1355736" y="282324"/>
                  </a:lnTo>
                  <a:lnTo>
                    <a:pt x="1318149" y="225696"/>
                  </a:lnTo>
                  <a:lnTo>
                    <a:pt x="1277954" y="174878"/>
                  </a:lnTo>
                  <a:lnTo>
                    <a:pt x="1235246" y="130087"/>
                  </a:lnTo>
                  <a:lnTo>
                    <a:pt x="1190119" y="91538"/>
                  </a:lnTo>
                  <a:lnTo>
                    <a:pt x="1142670" y="59448"/>
                  </a:lnTo>
                  <a:lnTo>
                    <a:pt x="1092994" y="34033"/>
                  </a:lnTo>
                  <a:lnTo>
                    <a:pt x="1041185" y="15509"/>
                  </a:lnTo>
                  <a:lnTo>
                    <a:pt x="987340" y="4093"/>
                  </a:lnTo>
                  <a:lnTo>
                    <a:pt x="959683" y="1117"/>
                  </a:lnTo>
                  <a:lnTo>
                    <a:pt x="931553" y="0"/>
                  </a:lnTo>
                  <a:close/>
                </a:path>
              </a:pathLst>
            </a:custGeom>
            <a:solidFill>
              <a:srgbClr val="223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-1362" y="18286516"/>
              <a:ext cx="2536825" cy="1818639"/>
            </a:xfrm>
            <a:custGeom>
              <a:avLst/>
              <a:gdLst/>
              <a:ahLst/>
              <a:cxnLst/>
              <a:rect l="l" t="t" r="r" b="b"/>
              <a:pathLst>
                <a:path w="2536825" h="1818640">
                  <a:moveTo>
                    <a:pt x="0" y="0"/>
                  </a:moveTo>
                  <a:lnTo>
                    <a:pt x="0" y="1818129"/>
                  </a:lnTo>
                  <a:lnTo>
                    <a:pt x="2536259" y="1818129"/>
                  </a:lnTo>
                  <a:lnTo>
                    <a:pt x="2503701" y="1798958"/>
                  </a:lnTo>
                  <a:lnTo>
                    <a:pt x="2472920" y="1778493"/>
                  </a:lnTo>
                  <a:lnTo>
                    <a:pt x="2416114" y="1734200"/>
                  </a:lnTo>
                  <a:lnTo>
                    <a:pt x="2364681" y="1686287"/>
                  </a:lnTo>
                  <a:lnTo>
                    <a:pt x="2317465" y="1635790"/>
                  </a:lnTo>
                  <a:lnTo>
                    <a:pt x="2273308" y="1583748"/>
                  </a:lnTo>
                  <a:lnTo>
                    <a:pt x="2210276" y="1505056"/>
                  </a:lnTo>
                  <a:lnTo>
                    <a:pt x="2189540" y="1479176"/>
                  </a:lnTo>
                  <a:lnTo>
                    <a:pt x="2147613" y="1428721"/>
                  </a:lnTo>
                  <a:lnTo>
                    <a:pt x="2104113" y="1380869"/>
                  </a:lnTo>
                  <a:lnTo>
                    <a:pt x="2057884" y="1336658"/>
                  </a:lnTo>
                  <a:lnTo>
                    <a:pt x="2007767" y="1297125"/>
                  </a:lnTo>
                  <a:lnTo>
                    <a:pt x="1952604" y="1263307"/>
                  </a:lnTo>
                  <a:lnTo>
                    <a:pt x="1891238" y="1236242"/>
                  </a:lnTo>
                  <a:lnTo>
                    <a:pt x="1822510" y="1216967"/>
                  </a:lnTo>
                  <a:lnTo>
                    <a:pt x="1745264" y="1206519"/>
                  </a:lnTo>
                  <a:lnTo>
                    <a:pt x="1703085" y="1204929"/>
                  </a:lnTo>
                  <a:lnTo>
                    <a:pt x="1658342" y="1205935"/>
                  </a:lnTo>
                  <a:lnTo>
                    <a:pt x="1610890" y="1209667"/>
                  </a:lnTo>
                  <a:lnTo>
                    <a:pt x="1560585" y="1216254"/>
                  </a:lnTo>
                  <a:lnTo>
                    <a:pt x="1507281" y="1225825"/>
                  </a:lnTo>
                  <a:lnTo>
                    <a:pt x="1450835" y="1238511"/>
                  </a:lnTo>
                  <a:lnTo>
                    <a:pt x="1391102" y="1254441"/>
                  </a:lnTo>
                  <a:lnTo>
                    <a:pt x="1327936" y="1273745"/>
                  </a:lnTo>
                  <a:lnTo>
                    <a:pt x="1284617" y="1286305"/>
                  </a:lnTo>
                  <a:lnTo>
                    <a:pt x="1242763" y="1295510"/>
                  </a:lnTo>
                  <a:lnTo>
                    <a:pt x="1202325" y="1301472"/>
                  </a:lnTo>
                  <a:lnTo>
                    <a:pt x="1163255" y="1304304"/>
                  </a:lnTo>
                  <a:lnTo>
                    <a:pt x="1125502" y="1304119"/>
                  </a:lnTo>
                  <a:lnTo>
                    <a:pt x="1053758" y="1295148"/>
                  </a:lnTo>
                  <a:lnTo>
                    <a:pt x="986702" y="1275460"/>
                  </a:lnTo>
                  <a:lnTo>
                    <a:pt x="923943" y="1245957"/>
                  </a:lnTo>
                  <a:lnTo>
                    <a:pt x="865092" y="1207540"/>
                  </a:lnTo>
                  <a:lnTo>
                    <a:pt x="809758" y="1161111"/>
                  </a:lnTo>
                  <a:lnTo>
                    <a:pt x="757551" y="1107570"/>
                  </a:lnTo>
                  <a:lnTo>
                    <a:pt x="732498" y="1078415"/>
                  </a:lnTo>
                  <a:lnTo>
                    <a:pt x="708080" y="1047819"/>
                  </a:lnTo>
                  <a:lnTo>
                    <a:pt x="684248" y="1015897"/>
                  </a:lnTo>
                  <a:lnTo>
                    <a:pt x="660955" y="982761"/>
                  </a:lnTo>
                  <a:lnTo>
                    <a:pt x="638150" y="948522"/>
                  </a:lnTo>
                  <a:lnTo>
                    <a:pt x="615785" y="913295"/>
                  </a:lnTo>
                  <a:lnTo>
                    <a:pt x="593812" y="877191"/>
                  </a:lnTo>
                  <a:lnTo>
                    <a:pt x="572181" y="840324"/>
                  </a:lnTo>
                  <a:lnTo>
                    <a:pt x="550844" y="802805"/>
                  </a:lnTo>
                  <a:lnTo>
                    <a:pt x="529752" y="764748"/>
                  </a:lnTo>
                  <a:lnTo>
                    <a:pt x="508856" y="726265"/>
                  </a:lnTo>
                  <a:lnTo>
                    <a:pt x="488107" y="687470"/>
                  </a:lnTo>
                  <a:lnTo>
                    <a:pt x="426257" y="570331"/>
                  </a:lnTo>
                  <a:lnTo>
                    <a:pt x="405610" y="531410"/>
                  </a:lnTo>
                  <a:lnTo>
                    <a:pt x="384866" y="492740"/>
                  </a:lnTo>
                  <a:lnTo>
                    <a:pt x="363976" y="454432"/>
                  </a:lnTo>
                  <a:lnTo>
                    <a:pt x="342893" y="416600"/>
                  </a:lnTo>
                  <a:lnTo>
                    <a:pt x="321566" y="379357"/>
                  </a:lnTo>
                  <a:lnTo>
                    <a:pt x="299947" y="342814"/>
                  </a:lnTo>
                  <a:lnTo>
                    <a:pt x="277988" y="307085"/>
                  </a:lnTo>
                  <a:lnTo>
                    <a:pt x="255639" y="272283"/>
                  </a:lnTo>
                  <a:lnTo>
                    <a:pt x="232853" y="238520"/>
                  </a:lnTo>
                  <a:lnTo>
                    <a:pt x="209579" y="205908"/>
                  </a:lnTo>
                  <a:lnTo>
                    <a:pt x="185769" y="174561"/>
                  </a:lnTo>
                  <a:lnTo>
                    <a:pt x="161375" y="144591"/>
                  </a:lnTo>
                  <a:lnTo>
                    <a:pt x="110637" y="89233"/>
                  </a:lnTo>
                  <a:lnTo>
                    <a:pt x="56975" y="40735"/>
                  </a:lnTo>
                  <a:lnTo>
                    <a:pt x="28926" y="19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/>
          <p:nvPr/>
        </p:nvSpPr>
        <p:spPr>
          <a:xfrm>
            <a:off x="127362" y="17646419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130" y="0"/>
                </a:moveTo>
                <a:lnTo>
                  <a:pt x="0" y="0"/>
                </a:lnTo>
                <a:lnTo>
                  <a:pt x="0" y="82128"/>
                </a:lnTo>
                <a:lnTo>
                  <a:pt x="82130" y="82128"/>
                </a:lnTo>
                <a:lnTo>
                  <a:pt x="82130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27362" y="17806939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130" y="0"/>
                </a:moveTo>
                <a:lnTo>
                  <a:pt x="0" y="0"/>
                </a:lnTo>
                <a:lnTo>
                  <a:pt x="0" y="82125"/>
                </a:lnTo>
                <a:lnTo>
                  <a:pt x="82130" y="82125"/>
                </a:lnTo>
                <a:lnTo>
                  <a:pt x="82130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27362" y="17967458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130" y="0"/>
                </a:moveTo>
                <a:lnTo>
                  <a:pt x="0" y="0"/>
                </a:lnTo>
                <a:lnTo>
                  <a:pt x="0" y="82126"/>
                </a:lnTo>
                <a:lnTo>
                  <a:pt x="82130" y="82126"/>
                </a:lnTo>
                <a:lnTo>
                  <a:pt x="82130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7362" y="18127988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130" y="0"/>
                </a:moveTo>
                <a:lnTo>
                  <a:pt x="0" y="0"/>
                </a:lnTo>
                <a:lnTo>
                  <a:pt x="0" y="82118"/>
                </a:lnTo>
                <a:lnTo>
                  <a:pt x="82130" y="82118"/>
                </a:lnTo>
                <a:lnTo>
                  <a:pt x="82130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27362" y="18288506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130" y="0"/>
                </a:moveTo>
                <a:lnTo>
                  <a:pt x="0" y="0"/>
                </a:lnTo>
                <a:lnTo>
                  <a:pt x="0" y="82118"/>
                </a:lnTo>
                <a:lnTo>
                  <a:pt x="82130" y="82118"/>
                </a:lnTo>
                <a:lnTo>
                  <a:pt x="82130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7362" y="18449028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130" y="0"/>
                </a:moveTo>
                <a:lnTo>
                  <a:pt x="0" y="0"/>
                </a:lnTo>
                <a:lnTo>
                  <a:pt x="0" y="82118"/>
                </a:lnTo>
                <a:lnTo>
                  <a:pt x="82130" y="82118"/>
                </a:lnTo>
                <a:lnTo>
                  <a:pt x="82130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27362" y="18609538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130" y="0"/>
                </a:moveTo>
                <a:lnTo>
                  <a:pt x="0" y="0"/>
                </a:lnTo>
                <a:lnTo>
                  <a:pt x="0" y="82138"/>
                </a:lnTo>
                <a:lnTo>
                  <a:pt x="82130" y="82138"/>
                </a:lnTo>
                <a:lnTo>
                  <a:pt x="82130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27362" y="18770068"/>
            <a:ext cx="82550" cy="82550"/>
          </a:xfrm>
          <a:custGeom>
            <a:avLst/>
            <a:gdLst/>
            <a:ahLst/>
            <a:cxnLst/>
            <a:rect l="l" t="t" r="r" b="b"/>
            <a:pathLst>
              <a:path w="82550" h="82550">
                <a:moveTo>
                  <a:pt x="82130" y="0"/>
                </a:moveTo>
                <a:lnTo>
                  <a:pt x="0" y="0"/>
                </a:lnTo>
                <a:lnTo>
                  <a:pt x="0" y="82127"/>
                </a:lnTo>
                <a:lnTo>
                  <a:pt x="82130" y="82127"/>
                </a:lnTo>
                <a:lnTo>
                  <a:pt x="82130" y="0"/>
                </a:lnTo>
                <a:close/>
              </a:path>
            </a:pathLst>
          </a:custGeom>
          <a:solidFill>
            <a:srgbClr val="7EADD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object 38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00758" y="18996544"/>
            <a:ext cx="786388" cy="786389"/>
          </a:xfrm>
          <a:prstGeom prst="rect">
            <a:avLst/>
          </a:prstGeom>
        </p:spPr>
      </p:pic>
      <p:grpSp>
        <p:nvGrpSpPr>
          <p:cNvPr id="39" name="object 39"/>
          <p:cNvGrpSpPr/>
          <p:nvPr/>
        </p:nvGrpSpPr>
        <p:grpSpPr>
          <a:xfrm>
            <a:off x="12395394" y="17655416"/>
            <a:ext cx="2681605" cy="2449830"/>
            <a:chOff x="12395394" y="17655416"/>
            <a:chExt cx="2681605" cy="2449830"/>
          </a:xfrm>
        </p:grpSpPr>
        <p:sp>
          <p:nvSpPr>
            <p:cNvPr id="40" name="object 40"/>
            <p:cNvSpPr/>
            <p:nvPr/>
          </p:nvSpPr>
          <p:spPr>
            <a:xfrm>
              <a:off x="12790764" y="17655416"/>
              <a:ext cx="2286000" cy="2449830"/>
            </a:xfrm>
            <a:custGeom>
              <a:avLst/>
              <a:gdLst/>
              <a:ahLst/>
              <a:cxnLst/>
              <a:rect l="l" t="t" r="r" b="b"/>
              <a:pathLst>
                <a:path w="2286000" h="2449830">
                  <a:moveTo>
                    <a:pt x="2285948" y="0"/>
                  </a:moveTo>
                  <a:lnTo>
                    <a:pt x="2273821" y="62321"/>
                  </a:lnTo>
                  <a:lnTo>
                    <a:pt x="2260209" y="121929"/>
                  </a:lnTo>
                  <a:lnTo>
                    <a:pt x="2245143" y="178876"/>
                  </a:lnTo>
                  <a:lnTo>
                    <a:pt x="2228655" y="233216"/>
                  </a:lnTo>
                  <a:lnTo>
                    <a:pt x="2210777" y="285000"/>
                  </a:lnTo>
                  <a:lnTo>
                    <a:pt x="2191539" y="334281"/>
                  </a:lnTo>
                  <a:lnTo>
                    <a:pt x="2170974" y="381111"/>
                  </a:lnTo>
                  <a:lnTo>
                    <a:pt x="2149112" y="425543"/>
                  </a:lnTo>
                  <a:lnTo>
                    <a:pt x="2125986" y="467630"/>
                  </a:lnTo>
                  <a:lnTo>
                    <a:pt x="2101627" y="507423"/>
                  </a:lnTo>
                  <a:lnTo>
                    <a:pt x="2076066" y="544976"/>
                  </a:lnTo>
                  <a:lnTo>
                    <a:pt x="2049335" y="580340"/>
                  </a:lnTo>
                  <a:lnTo>
                    <a:pt x="2021465" y="613569"/>
                  </a:lnTo>
                  <a:lnTo>
                    <a:pt x="1992488" y="644714"/>
                  </a:lnTo>
                  <a:lnTo>
                    <a:pt x="1962435" y="673828"/>
                  </a:lnTo>
                  <a:lnTo>
                    <a:pt x="1931338" y="700965"/>
                  </a:lnTo>
                  <a:lnTo>
                    <a:pt x="1899228" y="726175"/>
                  </a:lnTo>
                  <a:lnTo>
                    <a:pt x="1866137" y="749512"/>
                  </a:lnTo>
                  <a:lnTo>
                    <a:pt x="1832096" y="771028"/>
                  </a:lnTo>
                  <a:lnTo>
                    <a:pt x="1797137" y="790775"/>
                  </a:lnTo>
                  <a:lnTo>
                    <a:pt x="1761291" y="808807"/>
                  </a:lnTo>
                  <a:lnTo>
                    <a:pt x="1724589" y="825175"/>
                  </a:lnTo>
                  <a:lnTo>
                    <a:pt x="1687064" y="839932"/>
                  </a:lnTo>
                  <a:lnTo>
                    <a:pt x="1648746" y="853131"/>
                  </a:lnTo>
                  <a:lnTo>
                    <a:pt x="1609667" y="864823"/>
                  </a:lnTo>
                  <a:lnTo>
                    <a:pt x="1569859" y="875062"/>
                  </a:lnTo>
                  <a:lnTo>
                    <a:pt x="1529353" y="883900"/>
                  </a:lnTo>
                  <a:lnTo>
                    <a:pt x="1488180" y="891389"/>
                  </a:lnTo>
                  <a:lnTo>
                    <a:pt x="1446373" y="897582"/>
                  </a:lnTo>
                  <a:lnTo>
                    <a:pt x="1403962" y="902531"/>
                  </a:lnTo>
                  <a:lnTo>
                    <a:pt x="1360979" y="906289"/>
                  </a:lnTo>
                  <a:lnTo>
                    <a:pt x="1317456" y="908909"/>
                  </a:lnTo>
                  <a:lnTo>
                    <a:pt x="1273423" y="910442"/>
                  </a:lnTo>
                  <a:lnTo>
                    <a:pt x="1228913" y="910941"/>
                  </a:lnTo>
                  <a:lnTo>
                    <a:pt x="1200683" y="912564"/>
                  </a:lnTo>
                  <a:lnTo>
                    <a:pt x="1146919" y="925169"/>
                  </a:lnTo>
                  <a:lnTo>
                    <a:pt x="1096465" y="949430"/>
                  </a:lnTo>
                  <a:lnTo>
                    <a:pt x="1048984" y="984355"/>
                  </a:lnTo>
                  <a:lnTo>
                    <a:pt x="1004138" y="1028950"/>
                  </a:lnTo>
                  <a:lnTo>
                    <a:pt x="961589" y="1082225"/>
                  </a:lnTo>
                  <a:lnTo>
                    <a:pt x="920999" y="1143187"/>
                  </a:lnTo>
                  <a:lnTo>
                    <a:pt x="901333" y="1176241"/>
                  </a:lnTo>
                  <a:lnTo>
                    <a:pt x="882030" y="1210845"/>
                  </a:lnTo>
                  <a:lnTo>
                    <a:pt x="863047" y="1246875"/>
                  </a:lnTo>
                  <a:lnTo>
                    <a:pt x="844343" y="1284207"/>
                  </a:lnTo>
                  <a:lnTo>
                    <a:pt x="825876" y="1322716"/>
                  </a:lnTo>
                  <a:lnTo>
                    <a:pt x="807602" y="1362280"/>
                  </a:lnTo>
                  <a:lnTo>
                    <a:pt x="789480" y="1402773"/>
                  </a:lnTo>
                  <a:lnTo>
                    <a:pt x="771467" y="1444073"/>
                  </a:lnTo>
                  <a:lnTo>
                    <a:pt x="753522" y="1486054"/>
                  </a:lnTo>
                  <a:lnTo>
                    <a:pt x="735601" y="1528594"/>
                  </a:lnTo>
                  <a:lnTo>
                    <a:pt x="663323" y="1701851"/>
                  </a:lnTo>
                  <a:lnTo>
                    <a:pt x="644893" y="1745320"/>
                  </a:lnTo>
                  <a:lnTo>
                    <a:pt x="626235" y="1788603"/>
                  </a:lnTo>
                  <a:lnTo>
                    <a:pt x="607306" y="1831576"/>
                  </a:lnTo>
                  <a:lnTo>
                    <a:pt x="588064" y="1874116"/>
                  </a:lnTo>
                  <a:lnTo>
                    <a:pt x="568466" y="1916097"/>
                  </a:lnTo>
                  <a:lnTo>
                    <a:pt x="548471" y="1957397"/>
                  </a:lnTo>
                  <a:lnTo>
                    <a:pt x="528036" y="1997890"/>
                  </a:lnTo>
                  <a:lnTo>
                    <a:pt x="507119" y="2037454"/>
                  </a:lnTo>
                  <a:lnTo>
                    <a:pt x="485677" y="2075963"/>
                  </a:lnTo>
                  <a:lnTo>
                    <a:pt x="463669" y="2113295"/>
                  </a:lnTo>
                  <a:lnTo>
                    <a:pt x="441052" y="2149325"/>
                  </a:lnTo>
                  <a:lnTo>
                    <a:pt x="417784" y="2183929"/>
                  </a:lnTo>
                  <a:lnTo>
                    <a:pt x="393823" y="2216983"/>
                  </a:lnTo>
                  <a:lnTo>
                    <a:pt x="369126" y="2248363"/>
                  </a:lnTo>
                  <a:lnTo>
                    <a:pt x="343650" y="2277945"/>
                  </a:lnTo>
                  <a:lnTo>
                    <a:pt x="317355" y="2305605"/>
                  </a:lnTo>
                  <a:lnTo>
                    <a:pt x="262135" y="2354665"/>
                  </a:lnTo>
                  <a:lnTo>
                    <a:pt x="203128" y="2394548"/>
                  </a:lnTo>
                  <a:lnTo>
                    <a:pt x="139995" y="2424265"/>
                  </a:lnTo>
                  <a:lnTo>
                    <a:pt x="72398" y="2442822"/>
                  </a:lnTo>
                  <a:lnTo>
                    <a:pt x="0" y="2449229"/>
                  </a:lnTo>
                  <a:lnTo>
                    <a:pt x="2285948" y="2449229"/>
                  </a:lnTo>
                  <a:lnTo>
                    <a:pt x="2285948" y="0"/>
                  </a:lnTo>
                  <a:close/>
                </a:path>
              </a:pathLst>
            </a:custGeom>
            <a:solidFill>
              <a:srgbClr val="2229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3599078" y="18401390"/>
              <a:ext cx="1477645" cy="1703705"/>
            </a:xfrm>
            <a:custGeom>
              <a:avLst/>
              <a:gdLst/>
              <a:ahLst/>
              <a:cxnLst/>
              <a:rect l="l" t="t" r="r" b="b"/>
              <a:pathLst>
                <a:path w="1477644" h="1703705">
                  <a:moveTo>
                    <a:pt x="1477634" y="0"/>
                  </a:moveTo>
                  <a:lnTo>
                    <a:pt x="1447531" y="31889"/>
                  </a:lnTo>
                  <a:lnTo>
                    <a:pt x="1416245" y="63580"/>
                  </a:lnTo>
                  <a:lnTo>
                    <a:pt x="1383766" y="95075"/>
                  </a:lnTo>
                  <a:lnTo>
                    <a:pt x="1350082" y="126375"/>
                  </a:lnTo>
                  <a:lnTo>
                    <a:pt x="1315180" y="157483"/>
                  </a:lnTo>
                  <a:lnTo>
                    <a:pt x="1279048" y="188400"/>
                  </a:lnTo>
                  <a:lnTo>
                    <a:pt x="1241674" y="219129"/>
                  </a:lnTo>
                  <a:lnTo>
                    <a:pt x="1203047" y="249671"/>
                  </a:lnTo>
                  <a:lnTo>
                    <a:pt x="1163153" y="280028"/>
                  </a:lnTo>
                  <a:lnTo>
                    <a:pt x="1121982" y="310204"/>
                  </a:lnTo>
                  <a:lnTo>
                    <a:pt x="1079521" y="340198"/>
                  </a:lnTo>
                  <a:lnTo>
                    <a:pt x="1035759" y="370014"/>
                  </a:lnTo>
                  <a:lnTo>
                    <a:pt x="990682" y="399654"/>
                  </a:lnTo>
                  <a:lnTo>
                    <a:pt x="944280" y="429119"/>
                  </a:lnTo>
                  <a:lnTo>
                    <a:pt x="896539" y="458412"/>
                  </a:lnTo>
                  <a:lnTo>
                    <a:pt x="847449" y="487533"/>
                  </a:lnTo>
                  <a:lnTo>
                    <a:pt x="796996" y="516487"/>
                  </a:lnTo>
                  <a:lnTo>
                    <a:pt x="745170" y="545274"/>
                  </a:lnTo>
                  <a:lnTo>
                    <a:pt x="691958" y="573896"/>
                  </a:lnTo>
                  <a:lnTo>
                    <a:pt x="659391" y="592076"/>
                  </a:lnTo>
                  <a:lnTo>
                    <a:pt x="602956" y="629235"/>
                  </a:lnTo>
                  <a:lnTo>
                    <a:pt x="557286" y="667391"/>
                  </a:lnTo>
                  <a:lnTo>
                    <a:pt x="521386" y="706460"/>
                  </a:lnTo>
                  <a:lnTo>
                    <a:pt x="494260" y="746361"/>
                  </a:lnTo>
                  <a:lnTo>
                    <a:pt x="474910" y="787011"/>
                  </a:lnTo>
                  <a:lnTo>
                    <a:pt x="462341" y="828327"/>
                  </a:lnTo>
                  <a:lnTo>
                    <a:pt x="455556" y="870225"/>
                  </a:lnTo>
                  <a:lnTo>
                    <a:pt x="453558" y="912624"/>
                  </a:lnTo>
                  <a:lnTo>
                    <a:pt x="454044" y="933986"/>
                  </a:lnTo>
                  <a:lnTo>
                    <a:pt x="457359" y="976980"/>
                  </a:lnTo>
                  <a:lnTo>
                    <a:pt x="462971" y="1020268"/>
                  </a:lnTo>
                  <a:lnTo>
                    <a:pt x="477099" y="1107395"/>
                  </a:lnTo>
                  <a:lnTo>
                    <a:pt x="480510" y="1129231"/>
                  </a:lnTo>
                  <a:lnTo>
                    <a:pt x="486313" y="1172895"/>
                  </a:lnTo>
                  <a:lnTo>
                    <a:pt x="489929" y="1216480"/>
                  </a:lnTo>
                  <a:lnTo>
                    <a:pt x="490605" y="1238218"/>
                  </a:lnTo>
                  <a:lnTo>
                    <a:pt x="490360" y="1259904"/>
                  </a:lnTo>
                  <a:lnTo>
                    <a:pt x="486612" y="1303084"/>
                  </a:lnTo>
                  <a:lnTo>
                    <a:pt x="477687" y="1345938"/>
                  </a:lnTo>
                  <a:lnTo>
                    <a:pt x="462589" y="1388381"/>
                  </a:lnTo>
                  <a:lnTo>
                    <a:pt x="440321" y="1430332"/>
                  </a:lnTo>
                  <a:lnTo>
                    <a:pt x="409887" y="1471708"/>
                  </a:lnTo>
                  <a:lnTo>
                    <a:pt x="370291" y="1512427"/>
                  </a:lnTo>
                  <a:lnTo>
                    <a:pt x="320536" y="1552404"/>
                  </a:lnTo>
                  <a:lnTo>
                    <a:pt x="259626" y="1591559"/>
                  </a:lnTo>
                  <a:lnTo>
                    <a:pt x="224676" y="1610802"/>
                  </a:lnTo>
                  <a:lnTo>
                    <a:pt x="186564" y="1629807"/>
                  </a:lnTo>
                  <a:lnTo>
                    <a:pt x="145165" y="1648566"/>
                  </a:lnTo>
                  <a:lnTo>
                    <a:pt x="100354" y="1667067"/>
                  </a:lnTo>
                  <a:lnTo>
                    <a:pt x="52007" y="1685300"/>
                  </a:lnTo>
                  <a:lnTo>
                    <a:pt x="0" y="1703255"/>
                  </a:lnTo>
                  <a:lnTo>
                    <a:pt x="1477634" y="1703255"/>
                  </a:lnTo>
                  <a:lnTo>
                    <a:pt x="1477634" y="0"/>
                  </a:lnTo>
                  <a:close/>
                </a:path>
              </a:pathLst>
            </a:custGeom>
            <a:solidFill>
              <a:srgbClr val="223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395394" y="19066071"/>
              <a:ext cx="2681605" cy="1038860"/>
            </a:xfrm>
            <a:custGeom>
              <a:avLst/>
              <a:gdLst/>
              <a:ahLst/>
              <a:cxnLst/>
              <a:rect l="l" t="t" r="r" b="b"/>
              <a:pathLst>
                <a:path w="2681605" h="1038859">
                  <a:moveTo>
                    <a:pt x="2681318" y="0"/>
                  </a:moveTo>
                  <a:lnTo>
                    <a:pt x="2611665" y="7497"/>
                  </a:lnTo>
                  <a:lnTo>
                    <a:pt x="2544321" y="24301"/>
                  </a:lnTo>
                  <a:lnTo>
                    <a:pt x="2479007" y="49487"/>
                  </a:lnTo>
                  <a:lnTo>
                    <a:pt x="2415446" y="82127"/>
                  </a:lnTo>
                  <a:lnTo>
                    <a:pt x="2353360" y="121298"/>
                  </a:lnTo>
                  <a:lnTo>
                    <a:pt x="2292470" y="166072"/>
                  </a:lnTo>
                  <a:lnTo>
                    <a:pt x="2262387" y="190272"/>
                  </a:lnTo>
                  <a:lnTo>
                    <a:pt x="2232499" y="215525"/>
                  </a:lnTo>
                  <a:lnTo>
                    <a:pt x="2202772" y="241716"/>
                  </a:lnTo>
                  <a:lnTo>
                    <a:pt x="2173169" y="268729"/>
                  </a:lnTo>
                  <a:lnTo>
                    <a:pt x="2143658" y="296449"/>
                  </a:lnTo>
                  <a:lnTo>
                    <a:pt x="2114203" y="324760"/>
                  </a:lnTo>
                  <a:lnTo>
                    <a:pt x="2084769" y="353546"/>
                  </a:lnTo>
                  <a:lnTo>
                    <a:pt x="2055321" y="382692"/>
                  </a:lnTo>
                  <a:lnTo>
                    <a:pt x="1966551" y="471127"/>
                  </a:lnTo>
                  <a:lnTo>
                    <a:pt x="1936702" y="500553"/>
                  </a:lnTo>
                  <a:lnTo>
                    <a:pt x="1906667" y="529760"/>
                  </a:lnTo>
                  <a:lnTo>
                    <a:pt x="1876409" y="558632"/>
                  </a:lnTo>
                  <a:lnTo>
                    <a:pt x="1845895" y="587053"/>
                  </a:lnTo>
                  <a:lnTo>
                    <a:pt x="1815089" y="614908"/>
                  </a:lnTo>
                  <a:lnTo>
                    <a:pt x="1783958" y="642080"/>
                  </a:lnTo>
                  <a:lnTo>
                    <a:pt x="1752465" y="668455"/>
                  </a:lnTo>
                  <a:lnTo>
                    <a:pt x="1720577" y="693916"/>
                  </a:lnTo>
                  <a:lnTo>
                    <a:pt x="1688259" y="718348"/>
                  </a:lnTo>
                  <a:lnTo>
                    <a:pt x="1655475" y="741635"/>
                  </a:lnTo>
                  <a:lnTo>
                    <a:pt x="1622192" y="763662"/>
                  </a:lnTo>
                  <a:lnTo>
                    <a:pt x="1588375" y="784311"/>
                  </a:lnTo>
                  <a:lnTo>
                    <a:pt x="1553988" y="803469"/>
                  </a:lnTo>
                  <a:lnTo>
                    <a:pt x="1518997" y="821019"/>
                  </a:lnTo>
                  <a:lnTo>
                    <a:pt x="1483367" y="836845"/>
                  </a:lnTo>
                  <a:lnTo>
                    <a:pt x="1447064" y="850832"/>
                  </a:lnTo>
                  <a:lnTo>
                    <a:pt x="1410053" y="862863"/>
                  </a:lnTo>
                  <a:lnTo>
                    <a:pt x="1372298" y="872824"/>
                  </a:lnTo>
                  <a:lnTo>
                    <a:pt x="1333766" y="880598"/>
                  </a:lnTo>
                  <a:lnTo>
                    <a:pt x="1294422" y="886070"/>
                  </a:lnTo>
                  <a:lnTo>
                    <a:pt x="1254230" y="889124"/>
                  </a:lnTo>
                  <a:lnTo>
                    <a:pt x="1213157" y="889645"/>
                  </a:lnTo>
                  <a:lnTo>
                    <a:pt x="1171167" y="887515"/>
                  </a:lnTo>
                  <a:lnTo>
                    <a:pt x="1128225" y="882621"/>
                  </a:lnTo>
                  <a:lnTo>
                    <a:pt x="1084297" y="874846"/>
                  </a:lnTo>
                  <a:lnTo>
                    <a:pt x="1039349" y="864074"/>
                  </a:lnTo>
                  <a:lnTo>
                    <a:pt x="993345" y="850190"/>
                  </a:lnTo>
                  <a:lnTo>
                    <a:pt x="920983" y="827224"/>
                  </a:lnTo>
                  <a:lnTo>
                    <a:pt x="853989" y="808184"/>
                  </a:lnTo>
                  <a:lnTo>
                    <a:pt x="792048" y="792875"/>
                  </a:lnTo>
                  <a:lnTo>
                    <a:pt x="734844" y="781103"/>
                  </a:lnTo>
                  <a:lnTo>
                    <a:pt x="682061" y="772671"/>
                  </a:lnTo>
                  <a:lnTo>
                    <a:pt x="633383" y="767387"/>
                  </a:lnTo>
                  <a:lnTo>
                    <a:pt x="588495" y="765055"/>
                  </a:lnTo>
                  <a:lnTo>
                    <a:pt x="547079" y="765481"/>
                  </a:lnTo>
                  <a:lnTo>
                    <a:pt x="508821" y="768469"/>
                  </a:lnTo>
                  <a:lnTo>
                    <a:pt x="440514" y="781356"/>
                  </a:lnTo>
                  <a:lnTo>
                    <a:pt x="381046" y="802158"/>
                  </a:lnTo>
                  <a:lnTo>
                    <a:pt x="327891" y="829318"/>
                  </a:lnTo>
                  <a:lnTo>
                    <a:pt x="278520" y="861279"/>
                  </a:lnTo>
                  <a:lnTo>
                    <a:pt x="230408" y="896482"/>
                  </a:lnTo>
                  <a:lnTo>
                    <a:pt x="206034" y="914813"/>
                  </a:lnTo>
                  <a:lnTo>
                    <a:pt x="181027" y="933371"/>
                  </a:lnTo>
                  <a:lnTo>
                    <a:pt x="127850" y="970387"/>
                  </a:lnTo>
                  <a:lnTo>
                    <a:pt x="68350" y="1005974"/>
                  </a:lnTo>
                  <a:lnTo>
                    <a:pt x="0" y="1038574"/>
                  </a:lnTo>
                  <a:lnTo>
                    <a:pt x="2681318" y="1038574"/>
                  </a:lnTo>
                  <a:lnTo>
                    <a:pt x="2681318" y="0"/>
                  </a:lnTo>
                  <a:close/>
                </a:path>
              </a:pathLst>
            </a:custGeom>
            <a:solidFill>
              <a:srgbClr val="007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2773579" y="19039016"/>
              <a:ext cx="756252" cy="756252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14221630" y="18297669"/>
              <a:ext cx="279400" cy="322580"/>
            </a:xfrm>
            <a:custGeom>
              <a:avLst/>
              <a:gdLst/>
              <a:ahLst/>
              <a:cxnLst/>
              <a:rect l="l" t="t" r="r" b="b"/>
              <a:pathLst>
                <a:path w="279400" h="322580">
                  <a:moveTo>
                    <a:pt x="279299" y="0"/>
                  </a:moveTo>
                  <a:lnTo>
                    <a:pt x="0" y="161249"/>
                  </a:lnTo>
                  <a:lnTo>
                    <a:pt x="279299" y="322501"/>
                  </a:lnTo>
                  <a:lnTo>
                    <a:pt x="279299" y="161249"/>
                  </a:lnTo>
                  <a:lnTo>
                    <a:pt x="279299" y="0"/>
                  </a:lnTo>
                  <a:close/>
                </a:path>
              </a:pathLst>
            </a:custGeom>
            <a:solidFill>
              <a:srgbClr val="223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3366547" y="18297677"/>
              <a:ext cx="962660" cy="565785"/>
            </a:xfrm>
            <a:custGeom>
              <a:avLst/>
              <a:gdLst/>
              <a:ahLst/>
              <a:cxnLst/>
              <a:rect l="l" t="t" r="r" b="b"/>
              <a:pathLst>
                <a:path w="962659" h="565784">
                  <a:moveTo>
                    <a:pt x="152539" y="427304"/>
                  </a:moveTo>
                  <a:lnTo>
                    <a:pt x="85801" y="427304"/>
                  </a:lnTo>
                  <a:lnTo>
                    <a:pt x="0" y="565543"/>
                  </a:lnTo>
                  <a:lnTo>
                    <a:pt x="66738" y="565543"/>
                  </a:lnTo>
                  <a:lnTo>
                    <a:pt x="152539" y="427304"/>
                  </a:lnTo>
                  <a:close/>
                </a:path>
                <a:path w="962659" h="565784">
                  <a:moveTo>
                    <a:pt x="266941" y="427304"/>
                  </a:moveTo>
                  <a:lnTo>
                    <a:pt x="200202" y="427304"/>
                  </a:lnTo>
                  <a:lnTo>
                    <a:pt x="114401" y="565543"/>
                  </a:lnTo>
                  <a:lnTo>
                    <a:pt x="181140" y="565543"/>
                  </a:lnTo>
                  <a:lnTo>
                    <a:pt x="266941" y="427304"/>
                  </a:lnTo>
                  <a:close/>
                </a:path>
                <a:path w="962659" h="565784">
                  <a:moveTo>
                    <a:pt x="381342" y="427304"/>
                  </a:moveTo>
                  <a:lnTo>
                    <a:pt x="314617" y="427304"/>
                  </a:lnTo>
                  <a:lnTo>
                    <a:pt x="228803" y="565543"/>
                  </a:lnTo>
                  <a:lnTo>
                    <a:pt x="295541" y="565543"/>
                  </a:lnTo>
                  <a:lnTo>
                    <a:pt x="381342" y="427304"/>
                  </a:lnTo>
                  <a:close/>
                </a:path>
                <a:path w="962659" h="565784">
                  <a:moveTo>
                    <a:pt x="495744" y="427304"/>
                  </a:moveTo>
                  <a:lnTo>
                    <a:pt x="429018" y="427304"/>
                  </a:lnTo>
                  <a:lnTo>
                    <a:pt x="343217" y="565543"/>
                  </a:lnTo>
                  <a:lnTo>
                    <a:pt x="409943" y="565543"/>
                  </a:lnTo>
                  <a:lnTo>
                    <a:pt x="495744" y="427304"/>
                  </a:lnTo>
                  <a:close/>
                </a:path>
                <a:path w="962659" h="565784">
                  <a:moveTo>
                    <a:pt x="610158" y="427304"/>
                  </a:moveTo>
                  <a:lnTo>
                    <a:pt x="543420" y="427304"/>
                  </a:lnTo>
                  <a:lnTo>
                    <a:pt x="457619" y="565543"/>
                  </a:lnTo>
                  <a:lnTo>
                    <a:pt x="524357" y="565543"/>
                  </a:lnTo>
                  <a:lnTo>
                    <a:pt x="610158" y="427304"/>
                  </a:lnTo>
                  <a:close/>
                </a:path>
                <a:path w="962659" h="565784">
                  <a:moveTo>
                    <a:pt x="962507" y="0"/>
                  </a:moveTo>
                  <a:lnTo>
                    <a:pt x="683209" y="161251"/>
                  </a:lnTo>
                  <a:lnTo>
                    <a:pt x="962507" y="322503"/>
                  </a:lnTo>
                  <a:lnTo>
                    <a:pt x="962507" y="161251"/>
                  </a:lnTo>
                  <a:lnTo>
                    <a:pt x="962507" y="0"/>
                  </a:lnTo>
                  <a:close/>
                </a:path>
              </a:pathLst>
            </a:custGeom>
            <a:solidFill>
              <a:srgbClr val="007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3080982" y="19334932"/>
              <a:ext cx="1589850" cy="349256"/>
            </a:xfrm>
            <a:prstGeom prst="rect">
              <a:avLst/>
            </a:prstGeom>
          </p:spPr>
        </p:pic>
      </p:grpSp>
      <p:grpSp>
        <p:nvGrpSpPr>
          <p:cNvPr id="47" name="object 47"/>
          <p:cNvGrpSpPr/>
          <p:nvPr/>
        </p:nvGrpSpPr>
        <p:grpSpPr>
          <a:xfrm>
            <a:off x="9281313" y="544"/>
            <a:ext cx="5796915" cy="1447165"/>
            <a:chOff x="9281313" y="544"/>
            <a:chExt cx="5796915" cy="1447165"/>
          </a:xfrm>
        </p:grpSpPr>
        <p:sp>
          <p:nvSpPr>
            <p:cNvPr id="48" name="object 48"/>
            <p:cNvSpPr/>
            <p:nvPr/>
          </p:nvSpPr>
          <p:spPr>
            <a:xfrm>
              <a:off x="10110208" y="544"/>
              <a:ext cx="4968240" cy="1398270"/>
            </a:xfrm>
            <a:custGeom>
              <a:avLst/>
              <a:gdLst/>
              <a:ahLst/>
              <a:cxnLst/>
              <a:rect l="l" t="t" r="r" b="b"/>
              <a:pathLst>
                <a:path w="4968240" h="1398270">
                  <a:moveTo>
                    <a:pt x="4967810" y="0"/>
                  </a:moveTo>
                  <a:lnTo>
                    <a:pt x="0" y="0"/>
                  </a:lnTo>
                  <a:lnTo>
                    <a:pt x="43372" y="52077"/>
                  </a:lnTo>
                  <a:lnTo>
                    <a:pt x="86966" y="102274"/>
                  </a:lnTo>
                  <a:lnTo>
                    <a:pt x="130752" y="150601"/>
                  </a:lnTo>
                  <a:lnTo>
                    <a:pt x="174701" y="197069"/>
                  </a:lnTo>
                  <a:lnTo>
                    <a:pt x="218783" y="241686"/>
                  </a:lnTo>
                  <a:lnTo>
                    <a:pt x="262969" y="284462"/>
                  </a:lnTo>
                  <a:lnTo>
                    <a:pt x="307230" y="325408"/>
                  </a:lnTo>
                  <a:lnTo>
                    <a:pt x="351536" y="364534"/>
                  </a:lnTo>
                  <a:lnTo>
                    <a:pt x="395859" y="401849"/>
                  </a:lnTo>
                  <a:lnTo>
                    <a:pt x="440169" y="437363"/>
                  </a:lnTo>
                  <a:lnTo>
                    <a:pt x="484437" y="471086"/>
                  </a:lnTo>
                  <a:lnTo>
                    <a:pt x="528633" y="503027"/>
                  </a:lnTo>
                  <a:lnTo>
                    <a:pt x="572729" y="533198"/>
                  </a:lnTo>
                  <a:lnTo>
                    <a:pt x="616694" y="561607"/>
                  </a:lnTo>
                  <a:lnTo>
                    <a:pt x="660501" y="588265"/>
                  </a:lnTo>
                  <a:lnTo>
                    <a:pt x="704118" y="613181"/>
                  </a:lnTo>
                  <a:lnTo>
                    <a:pt x="747519" y="636365"/>
                  </a:lnTo>
                  <a:lnTo>
                    <a:pt x="790672" y="657827"/>
                  </a:lnTo>
                  <a:lnTo>
                    <a:pt x="833549" y="677578"/>
                  </a:lnTo>
                  <a:lnTo>
                    <a:pt x="876120" y="695626"/>
                  </a:lnTo>
                  <a:lnTo>
                    <a:pt x="918356" y="711982"/>
                  </a:lnTo>
                  <a:lnTo>
                    <a:pt x="960229" y="726655"/>
                  </a:lnTo>
                  <a:lnTo>
                    <a:pt x="1001708" y="739656"/>
                  </a:lnTo>
                  <a:lnTo>
                    <a:pt x="1042765" y="750994"/>
                  </a:lnTo>
                  <a:lnTo>
                    <a:pt x="1083369" y="760680"/>
                  </a:lnTo>
                  <a:lnTo>
                    <a:pt x="1123493" y="768722"/>
                  </a:lnTo>
                  <a:lnTo>
                    <a:pt x="1163106" y="775132"/>
                  </a:lnTo>
                  <a:lnTo>
                    <a:pt x="1202180" y="779918"/>
                  </a:lnTo>
                  <a:lnTo>
                    <a:pt x="1240684" y="783091"/>
                  </a:lnTo>
                  <a:lnTo>
                    <a:pt x="1278591" y="784661"/>
                  </a:lnTo>
                  <a:lnTo>
                    <a:pt x="1315870" y="784636"/>
                  </a:lnTo>
                  <a:lnTo>
                    <a:pt x="1388428" y="779847"/>
                  </a:lnTo>
                  <a:lnTo>
                    <a:pt x="1458126" y="768802"/>
                  </a:lnTo>
                  <a:lnTo>
                    <a:pt x="1524729" y="751580"/>
                  </a:lnTo>
                  <a:lnTo>
                    <a:pt x="1588003" y="728260"/>
                  </a:lnTo>
                  <a:lnTo>
                    <a:pt x="1647714" y="698921"/>
                  </a:lnTo>
                  <a:lnTo>
                    <a:pt x="1703628" y="663643"/>
                  </a:lnTo>
                  <a:lnTo>
                    <a:pt x="1755510" y="622503"/>
                  </a:lnTo>
                  <a:lnTo>
                    <a:pt x="1803127" y="575581"/>
                  </a:lnTo>
                  <a:lnTo>
                    <a:pt x="1846244" y="522956"/>
                  </a:lnTo>
                  <a:lnTo>
                    <a:pt x="1881246" y="472748"/>
                  </a:lnTo>
                  <a:lnTo>
                    <a:pt x="1896434" y="453528"/>
                  </a:lnTo>
                  <a:lnTo>
                    <a:pt x="1926819" y="422497"/>
                  </a:lnTo>
                  <a:lnTo>
                    <a:pt x="1972623" y="393440"/>
                  </a:lnTo>
                  <a:lnTo>
                    <a:pt x="2019024" y="383715"/>
                  </a:lnTo>
                  <a:lnTo>
                    <a:pt x="2034687" y="384448"/>
                  </a:lnTo>
                  <a:lnTo>
                    <a:pt x="2082455" y="397607"/>
                  </a:lnTo>
                  <a:lnTo>
                    <a:pt x="2131676" y="425756"/>
                  </a:lnTo>
                  <a:lnTo>
                    <a:pt x="2165479" y="451932"/>
                  </a:lnTo>
                  <a:lnTo>
                    <a:pt x="2200199" y="483392"/>
                  </a:lnTo>
                  <a:lnTo>
                    <a:pt x="2235945" y="519585"/>
                  </a:lnTo>
                  <a:lnTo>
                    <a:pt x="2272827" y="559959"/>
                  </a:lnTo>
                  <a:lnTo>
                    <a:pt x="2310952" y="603964"/>
                  </a:lnTo>
                  <a:lnTo>
                    <a:pt x="2350429" y="651048"/>
                  </a:lnTo>
                  <a:lnTo>
                    <a:pt x="2433876" y="752247"/>
                  </a:lnTo>
                  <a:lnTo>
                    <a:pt x="2455752" y="778610"/>
                  </a:lnTo>
                  <a:lnTo>
                    <a:pt x="2500819" y="832128"/>
                  </a:lnTo>
                  <a:lnTo>
                    <a:pt x="2547727" y="886244"/>
                  </a:lnTo>
                  <a:lnTo>
                    <a:pt x="2596586" y="940406"/>
                  </a:lnTo>
                  <a:lnTo>
                    <a:pt x="2647503" y="994064"/>
                  </a:lnTo>
                  <a:lnTo>
                    <a:pt x="2700588" y="1046665"/>
                  </a:lnTo>
                  <a:lnTo>
                    <a:pt x="2755949" y="1097659"/>
                  </a:lnTo>
                  <a:lnTo>
                    <a:pt x="2813695" y="1146493"/>
                  </a:lnTo>
                  <a:lnTo>
                    <a:pt x="2873935" y="1192618"/>
                  </a:lnTo>
                  <a:lnTo>
                    <a:pt x="2936778" y="1235481"/>
                  </a:lnTo>
                  <a:lnTo>
                    <a:pt x="2969209" y="1255517"/>
                  </a:lnTo>
                  <a:lnTo>
                    <a:pt x="3002331" y="1274531"/>
                  </a:lnTo>
                  <a:lnTo>
                    <a:pt x="3036158" y="1292453"/>
                  </a:lnTo>
                  <a:lnTo>
                    <a:pt x="3070704" y="1309216"/>
                  </a:lnTo>
                  <a:lnTo>
                    <a:pt x="3105982" y="1324750"/>
                  </a:lnTo>
                  <a:lnTo>
                    <a:pt x="3142006" y="1338986"/>
                  </a:lnTo>
                  <a:lnTo>
                    <a:pt x="3178789" y="1351855"/>
                  </a:lnTo>
                  <a:lnTo>
                    <a:pt x="3216345" y="1363288"/>
                  </a:lnTo>
                  <a:lnTo>
                    <a:pt x="3254687" y="1373217"/>
                  </a:lnTo>
                  <a:lnTo>
                    <a:pt x="3293830" y="1381573"/>
                  </a:lnTo>
                  <a:lnTo>
                    <a:pt x="3333786" y="1388285"/>
                  </a:lnTo>
                  <a:lnTo>
                    <a:pt x="3374569" y="1393287"/>
                  </a:lnTo>
                  <a:lnTo>
                    <a:pt x="3416193" y="1396508"/>
                  </a:lnTo>
                  <a:lnTo>
                    <a:pt x="3458672" y="1397880"/>
                  </a:lnTo>
                  <a:lnTo>
                    <a:pt x="3502019" y="1397334"/>
                  </a:lnTo>
                  <a:lnTo>
                    <a:pt x="3546247" y="1394801"/>
                  </a:lnTo>
                  <a:lnTo>
                    <a:pt x="3591370" y="1390212"/>
                  </a:lnTo>
                  <a:lnTo>
                    <a:pt x="3637402" y="1383498"/>
                  </a:lnTo>
                  <a:lnTo>
                    <a:pt x="3684356" y="1374591"/>
                  </a:lnTo>
                  <a:lnTo>
                    <a:pt x="3732247" y="1363420"/>
                  </a:lnTo>
                  <a:lnTo>
                    <a:pt x="3781087" y="1349918"/>
                  </a:lnTo>
                  <a:lnTo>
                    <a:pt x="3827814" y="1335055"/>
                  </a:lnTo>
                  <a:lnTo>
                    <a:pt x="3873785" y="1318562"/>
                  </a:lnTo>
                  <a:lnTo>
                    <a:pt x="3919002" y="1300488"/>
                  </a:lnTo>
                  <a:lnTo>
                    <a:pt x="3963470" y="1280881"/>
                  </a:lnTo>
                  <a:lnTo>
                    <a:pt x="4007193" y="1259791"/>
                  </a:lnTo>
                  <a:lnTo>
                    <a:pt x="4050174" y="1237266"/>
                  </a:lnTo>
                  <a:lnTo>
                    <a:pt x="4092416" y="1213354"/>
                  </a:lnTo>
                  <a:lnTo>
                    <a:pt x="4133925" y="1188106"/>
                  </a:lnTo>
                  <a:lnTo>
                    <a:pt x="4174703" y="1161568"/>
                  </a:lnTo>
                  <a:lnTo>
                    <a:pt x="4214754" y="1133791"/>
                  </a:lnTo>
                  <a:lnTo>
                    <a:pt x="4254083" y="1104822"/>
                  </a:lnTo>
                  <a:lnTo>
                    <a:pt x="4292692" y="1074711"/>
                  </a:lnTo>
                  <a:lnTo>
                    <a:pt x="4330586" y="1043506"/>
                  </a:lnTo>
                  <a:lnTo>
                    <a:pt x="4367769" y="1011255"/>
                  </a:lnTo>
                  <a:lnTo>
                    <a:pt x="4404244" y="978009"/>
                  </a:lnTo>
                  <a:lnTo>
                    <a:pt x="4440014" y="943815"/>
                  </a:lnTo>
                  <a:lnTo>
                    <a:pt x="4475085" y="908722"/>
                  </a:lnTo>
                  <a:lnTo>
                    <a:pt x="4509459" y="872778"/>
                  </a:lnTo>
                  <a:lnTo>
                    <a:pt x="4543141" y="836034"/>
                  </a:lnTo>
                  <a:lnTo>
                    <a:pt x="4576133" y="798536"/>
                  </a:lnTo>
                  <a:lnTo>
                    <a:pt x="4608440" y="760335"/>
                  </a:lnTo>
                  <a:lnTo>
                    <a:pt x="4640067" y="721479"/>
                  </a:lnTo>
                  <a:lnTo>
                    <a:pt x="4671015" y="682016"/>
                  </a:lnTo>
                  <a:lnTo>
                    <a:pt x="4701290" y="641995"/>
                  </a:lnTo>
                  <a:lnTo>
                    <a:pt x="4730894" y="601465"/>
                  </a:lnTo>
                  <a:lnTo>
                    <a:pt x="4759833" y="560474"/>
                  </a:lnTo>
                  <a:lnTo>
                    <a:pt x="4788109" y="519073"/>
                  </a:lnTo>
                  <a:lnTo>
                    <a:pt x="4815726" y="477308"/>
                  </a:lnTo>
                  <a:lnTo>
                    <a:pt x="4842689" y="435229"/>
                  </a:lnTo>
                  <a:lnTo>
                    <a:pt x="4869000" y="392885"/>
                  </a:lnTo>
                  <a:lnTo>
                    <a:pt x="4894664" y="350324"/>
                  </a:lnTo>
                  <a:lnTo>
                    <a:pt x="4919685" y="307595"/>
                  </a:lnTo>
                  <a:lnTo>
                    <a:pt x="4944065" y="264747"/>
                  </a:lnTo>
                  <a:lnTo>
                    <a:pt x="4967810" y="221828"/>
                  </a:lnTo>
                  <a:lnTo>
                    <a:pt x="4967810" y="0"/>
                  </a:lnTo>
                  <a:close/>
                </a:path>
              </a:pathLst>
            </a:custGeom>
            <a:solidFill>
              <a:srgbClr val="223F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9285694" y="545"/>
              <a:ext cx="5647690" cy="1447165"/>
            </a:xfrm>
            <a:custGeom>
              <a:avLst/>
              <a:gdLst/>
              <a:ahLst/>
              <a:cxnLst/>
              <a:rect l="l" t="t" r="r" b="b"/>
              <a:pathLst>
                <a:path w="5647690" h="1447165">
                  <a:moveTo>
                    <a:pt x="4354093" y="0"/>
                  </a:moveTo>
                  <a:lnTo>
                    <a:pt x="0" y="0"/>
                  </a:lnTo>
                  <a:lnTo>
                    <a:pt x="57480" y="62382"/>
                  </a:lnTo>
                  <a:lnTo>
                    <a:pt x="113601" y="122047"/>
                  </a:lnTo>
                  <a:lnTo>
                    <a:pt x="168376" y="179044"/>
                  </a:lnTo>
                  <a:lnTo>
                    <a:pt x="221856" y="233387"/>
                  </a:lnTo>
                  <a:lnTo>
                    <a:pt x="274066" y="285115"/>
                  </a:lnTo>
                  <a:lnTo>
                    <a:pt x="325031" y="334264"/>
                  </a:lnTo>
                  <a:lnTo>
                    <a:pt x="374789" y="380873"/>
                  </a:lnTo>
                  <a:lnTo>
                    <a:pt x="423367" y="424967"/>
                  </a:lnTo>
                  <a:lnTo>
                    <a:pt x="470776" y="466585"/>
                  </a:lnTo>
                  <a:lnTo>
                    <a:pt x="517080" y="505752"/>
                  </a:lnTo>
                  <a:lnTo>
                    <a:pt x="562292" y="542505"/>
                  </a:lnTo>
                  <a:lnTo>
                    <a:pt x="606437" y="576884"/>
                  </a:lnTo>
                  <a:lnTo>
                    <a:pt x="649541" y="608914"/>
                  </a:lnTo>
                  <a:lnTo>
                    <a:pt x="691654" y="638632"/>
                  </a:lnTo>
                  <a:lnTo>
                    <a:pt x="732802" y="666064"/>
                  </a:lnTo>
                  <a:lnTo>
                    <a:pt x="773010" y="691248"/>
                  </a:lnTo>
                  <a:lnTo>
                    <a:pt x="812292" y="714209"/>
                  </a:lnTo>
                  <a:lnTo>
                    <a:pt x="850709" y="734999"/>
                  </a:lnTo>
                  <a:lnTo>
                    <a:pt x="888263" y="753630"/>
                  </a:lnTo>
                  <a:lnTo>
                    <a:pt x="925004" y="770153"/>
                  </a:lnTo>
                  <a:lnTo>
                    <a:pt x="960958" y="784593"/>
                  </a:lnTo>
                  <a:lnTo>
                    <a:pt x="1030605" y="807364"/>
                  </a:lnTo>
                  <a:lnTo>
                    <a:pt x="1097457" y="822185"/>
                  </a:lnTo>
                  <a:lnTo>
                    <a:pt x="1161745" y="829348"/>
                  </a:lnTo>
                  <a:lnTo>
                    <a:pt x="1193012" y="830135"/>
                  </a:lnTo>
                  <a:lnTo>
                    <a:pt x="1223733" y="829106"/>
                  </a:lnTo>
                  <a:lnTo>
                    <a:pt x="1283627" y="821715"/>
                  </a:lnTo>
                  <a:lnTo>
                    <a:pt x="1341691" y="807453"/>
                  </a:lnTo>
                  <a:lnTo>
                    <a:pt x="1398168" y="786574"/>
                  </a:lnTo>
                  <a:lnTo>
                    <a:pt x="1453286" y="759358"/>
                  </a:lnTo>
                  <a:lnTo>
                    <a:pt x="1507299" y="726059"/>
                  </a:lnTo>
                  <a:lnTo>
                    <a:pt x="1560436" y="686943"/>
                  </a:lnTo>
                  <a:lnTo>
                    <a:pt x="1612950" y="642264"/>
                  </a:lnTo>
                  <a:lnTo>
                    <a:pt x="1665071" y="592315"/>
                  </a:lnTo>
                  <a:lnTo>
                    <a:pt x="1717052" y="537324"/>
                  </a:lnTo>
                  <a:lnTo>
                    <a:pt x="1743062" y="508038"/>
                  </a:lnTo>
                  <a:lnTo>
                    <a:pt x="1769122" y="477583"/>
                  </a:lnTo>
                  <a:lnTo>
                    <a:pt x="1795272" y="446011"/>
                  </a:lnTo>
                  <a:lnTo>
                    <a:pt x="1821522" y="413346"/>
                  </a:lnTo>
                  <a:lnTo>
                    <a:pt x="1847926" y="379628"/>
                  </a:lnTo>
                  <a:lnTo>
                    <a:pt x="1883956" y="334518"/>
                  </a:lnTo>
                  <a:lnTo>
                    <a:pt x="1919020" y="293522"/>
                  </a:lnTo>
                  <a:lnTo>
                    <a:pt x="1953171" y="256552"/>
                  </a:lnTo>
                  <a:lnTo>
                    <a:pt x="1986419" y="223507"/>
                  </a:lnTo>
                  <a:lnTo>
                    <a:pt x="2018804" y="194259"/>
                  </a:lnTo>
                  <a:lnTo>
                    <a:pt x="2050364" y="168732"/>
                  </a:lnTo>
                  <a:lnTo>
                    <a:pt x="2111146" y="128397"/>
                  </a:lnTo>
                  <a:lnTo>
                    <a:pt x="2169033" y="101650"/>
                  </a:lnTo>
                  <a:lnTo>
                    <a:pt x="2224290" y="87693"/>
                  </a:lnTo>
                  <a:lnTo>
                    <a:pt x="2251011" y="85255"/>
                  </a:lnTo>
                  <a:lnTo>
                    <a:pt x="2277186" y="85686"/>
                  </a:lnTo>
                  <a:lnTo>
                    <a:pt x="2327986" y="94818"/>
                  </a:lnTo>
                  <a:lnTo>
                    <a:pt x="2376982" y="114249"/>
                  </a:lnTo>
                  <a:lnTo>
                    <a:pt x="2424417" y="143167"/>
                  </a:lnTo>
                  <a:lnTo>
                    <a:pt x="2470581" y="180733"/>
                  </a:lnTo>
                  <a:lnTo>
                    <a:pt x="2515730" y="226123"/>
                  </a:lnTo>
                  <a:lnTo>
                    <a:pt x="2560142" y="278536"/>
                  </a:lnTo>
                  <a:lnTo>
                    <a:pt x="2604084" y="337121"/>
                  </a:lnTo>
                  <a:lnTo>
                    <a:pt x="2625966" y="368477"/>
                  </a:lnTo>
                  <a:lnTo>
                    <a:pt x="2647823" y="401066"/>
                  </a:lnTo>
                  <a:lnTo>
                    <a:pt x="2669705" y="434784"/>
                  </a:lnTo>
                  <a:lnTo>
                    <a:pt x="2691638" y="469531"/>
                  </a:lnTo>
                  <a:lnTo>
                    <a:pt x="2713647" y="505218"/>
                  </a:lnTo>
                  <a:lnTo>
                    <a:pt x="2735783" y="541718"/>
                  </a:lnTo>
                  <a:lnTo>
                    <a:pt x="2758071" y="578942"/>
                  </a:lnTo>
                  <a:lnTo>
                    <a:pt x="2849410" y="732980"/>
                  </a:lnTo>
                  <a:lnTo>
                    <a:pt x="2872968" y="772261"/>
                  </a:lnTo>
                  <a:lnTo>
                    <a:pt x="2896870" y="811644"/>
                  </a:lnTo>
                  <a:lnTo>
                    <a:pt x="2921165" y="851027"/>
                  </a:lnTo>
                  <a:lnTo>
                    <a:pt x="2945892" y="890308"/>
                  </a:lnTo>
                  <a:lnTo>
                    <a:pt x="2970365" y="927735"/>
                  </a:lnTo>
                  <a:lnTo>
                    <a:pt x="2995028" y="963383"/>
                  </a:lnTo>
                  <a:lnTo>
                    <a:pt x="3019882" y="997229"/>
                  </a:lnTo>
                  <a:lnTo>
                    <a:pt x="3044939" y="1029233"/>
                  </a:lnTo>
                  <a:lnTo>
                    <a:pt x="3070174" y="1059357"/>
                  </a:lnTo>
                  <a:lnTo>
                    <a:pt x="3121190" y="1113866"/>
                  </a:lnTo>
                  <a:lnTo>
                    <a:pt x="3172930" y="1160475"/>
                  </a:lnTo>
                  <a:lnTo>
                    <a:pt x="3225368" y="1198918"/>
                  </a:lnTo>
                  <a:lnTo>
                    <a:pt x="3278467" y="1228928"/>
                  </a:lnTo>
                  <a:lnTo>
                    <a:pt x="3332226" y="1250251"/>
                  </a:lnTo>
                  <a:lnTo>
                    <a:pt x="3386620" y="1262621"/>
                  </a:lnTo>
                  <a:lnTo>
                    <a:pt x="3441611" y="1265758"/>
                  </a:lnTo>
                  <a:lnTo>
                    <a:pt x="3469322" y="1263777"/>
                  </a:lnTo>
                  <a:lnTo>
                    <a:pt x="3525189" y="1252575"/>
                  </a:lnTo>
                  <a:lnTo>
                    <a:pt x="3581616" y="1231480"/>
                  </a:lnTo>
                  <a:lnTo>
                    <a:pt x="3638562" y="1200226"/>
                  </a:lnTo>
                  <a:lnTo>
                    <a:pt x="3696030" y="1158557"/>
                  </a:lnTo>
                  <a:lnTo>
                    <a:pt x="3724948" y="1133729"/>
                  </a:lnTo>
                  <a:lnTo>
                    <a:pt x="3753980" y="1106182"/>
                  </a:lnTo>
                  <a:lnTo>
                    <a:pt x="3783126" y="1075918"/>
                  </a:lnTo>
                  <a:lnTo>
                    <a:pt x="3812400" y="1042860"/>
                  </a:lnTo>
                  <a:lnTo>
                    <a:pt x="3841775" y="1007008"/>
                  </a:lnTo>
                  <a:lnTo>
                    <a:pt x="3871264" y="968324"/>
                  </a:lnTo>
                  <a:lnTo>
                    <a:pt x="3900855" y="926757"/>
                  </a:lnTo>
                  <a:lnTo>
                    <a:pt x="3930548" y="882281"/>
                  </a:lnTo>
                  <a:lnTo>
                    <a:pt x="3960342" y="834872"/>
                  </a:lnTo>
                  <a:lnTo>
                    <a:pt x="3990238" y="784491"/>
                  </a:lnTo>
                  <a:lnTo>
                    <a:pt x="4020235" y="731113"/>
                  </a:lnTo>
                  <a:lnTo>
                    <a:pt x="4050322" y="674687"/>
                  </a:lnTo>
                  <a:lnTo>
                    <a:pt x="4080484" y="615188"/>
                  </a:lnTo>
                  <a:lnTo>
                    <a:pt x="4110748" y="552589"/>
                  </a:lnTo>
                  <a:lnTo>
                    <a:pt x="4141089" y="486841"/>
                  </a:lnTo>
                  <a:lnTo>
                    <a:pt x="4171518" y="417931"/>
                  </a:lnTo>
                  <a:lnTo>
                    <a:pt x="4235145" y="271246"/>
                  </a:lnTo>
                  <a:lnTo>
                    <a:pt x="4296016" y="131953"/>
                  </a:lnTo>
                  <a:lnTo>
                    <a:pt x="4354093" y="0"/>
                  </a:lnTo>
                  <a:close/>
                </a:path>
                <a:path w="5647690" h="1447165">
                  <a:moveTo>
                    <a:pt x="5647614" y="1306563"/>
                  </a:moveTo>
                  <a:lnTo>
                    <a:pt x="5640463" y="1262164"/>
                  </a:lnTo>
                  <a:lnTo>
                    <a:pt x="5620524" y="1223619"/>
                  </a:lnTo>
                  <a:lnTo>
                    <a:pt x="5590121" y="1193215"/>
                  </a:lnTo>
                  <a:lnTo>
                    <a:pt x="5551563" y="1173276"/>
                  </a:lnTo>
                  <a:lnTo>
                    <a:pt x="5507177" y="1166114"/>
                  </a:lnTo>
                  <a:lnTo>
                    <a:pt x="5462778" y="1173276"/>
                  </a:lnTo>
                  <a:lnTo>
                    <a:pt x="5424233" y="1193215"/>
                  </a:lnTo>
                  <a:lnTo>
                    <a:pt x="5393829" y="1223619"/>
                  </a:lnTo>
                  <a:lnTo>
                    <a:pt x="5373890" y="1262164"/>
                  </a:lnTo>
                  <a:lnTo>
                    <a:pt x="5366728" y="1306563"/>
                  </a:lnTo>
                  <a:lnTo>
                    <a:pt x="5373890" y="1350949"/>
                  </a:lnTo>
                  <a:lnTo>
                    <a:pt x="5393829" y="1389507"/>
                  </a:lnTo>
                  <a:lnTo>
                    <a:pt x="5424233" y="1419910"/>
                  </a:lnTo>
                  <a:lnTo>
                    <a:pt x="5462778" y="1439837"/>
                  </a:lnTo>
                  <a:lnTo>
                    <a:pt x="5507177" y="1446999"/>
                  </a:lnTo>
                  <a:lnTo>
                    <a:pt x="5551563" y="1439837"/>
                  </a:lnTo>
                  <a:lnTo>
                    <a:pt x="5590121" y="1419910"/>
                  </a:lnTo>
                  <a:lnTo>
                    <a:pt x="5620524" y="1389507"/>
                  </a:lnTo>
                  <a:lnTo>
                    <a:pt x="5640463" y="1350949"/>
                  </a:lnTo>
                  <a:lnTo>
                    <a:pt x="5647614" y="1306563"/>
                  </a:lnTo>
                  <a:close/>
                </a:path>
                <a:path w="5647690" h="1447165">
                  <a:moveTo>
                    <a:pt x="5647614" y="932040"/>
                  </a:moveTo>
                  <a:lnTo>
                    <a:pt x="5640463" y="887653"/>
                  </a:lnTo>
                  <a:lnTo>
                    <a:pt x="5620524" y="849096"/>
                  </a:lnTo>
                  <a:lnTo>
                    <a:pt x="5590121" y="818692"/>
                  </a:lnTo>
                  <a:lnTo>
                    <a:pt x="5551563" y="798753"/>
                  </a:lnTo>
                  <a:lnTo>
                    <a:pt x="5507177" y="791603"/>
                  </a:lnTo>
                  <a:lnTo>
                    <a:pt x="5462778" y="798753"/>
                  </a:lnTo>
                  <a:lnTo>
                    <a:pt x="5424233" y="818692"/>
                  </a:lnTo>
                  <a:lnTo>
                    <a:pt x="5393829" y="849096"/>
                  </a:lnTo>
                  <a:lnTo>
                    <a:pt x="5373890" y="887653"/>
                  </a:lnTo>
                  <a:lnTo>
                    <a:pt x="5366728" y="932040"/>
                  </a:lnTo>
                  <a:lnTo>
                    <a:pt x="5373890" y="976439"/>
                  </a:lnTo>
                  <a:lnTo>
                    <a:pt x="5393829" y="1014984"/>
                  </a:lnTo>
                  <a:lnTo>
                    <a:pt x="5424233" y="1045387"/>
                  </a:lnTo>
                  <a:lnTo>
                    <a:pt x="5462778" y="1065326"/>
                  </a:lnTo>
                  <a:lnTo>
                    <a:pt x="5507177" y="1072489"/>
                  </a:lnTo>
                  <a:lnTo>
                    <a:pt x="5551563" y="1065326"/>
                  </a:lnTo>
                  <a:lnTo>
                    <a:pt x="5590121" y="1045387"/>
                  </a:lnTo>
                  <a:lnTo>
                    <a:pt x="5620524" y="1014984"/>
                  </a:lnTo>
                  <a:lnTo>
                    <a:pt x="5640463" y="976439"/>
                  </a:lnTo>
                  <a:lnTo>
                    <a:pt x="5647614" y="932040"/>
                  </a:lnTo>
                  <a:close/>
                </a:path>
                <a:path w="5647690" h="1447165">
                  <a:moveTo>
                    <a:pt x="5647614" y="557530"/>
                  </a:moveTo>
                  <a:lnTo>
                    <a:pt x="5640463" y="513130"/>
                  </a:lnTo>
                  <a:lnTo>
                    <a:pt x="5620524" y="474586"/>
                  </a:lnTo>
                  <a:lnTo>
                    <a:pt x="5590121" y="444182"/>
                  </a:lnTo>
                  <a:lnTo>
                    <a:pt x="5551563" y="424243"/>
                  </a:lnTo>
                  <a:lnTo>
                    <a:pt x="5507177" y="417080"/>
                  </a:lnTo>
                  <a:lnTo>
                    <a:pt x="5462778" y="424243"/>
                  </a:lnTo>
                  <a:lnTo>
                    <a:pt x="5424233" y="444182"/>
                  </a:lnTo>
                  <a:lnTo>
                    <a:pt x="5393829" y="474586"/>
                  </a:lnTo>
                  <a:lnTo>
                    <a:pt x="5373890" y="513130"/>
                  </a:lnTo>
                  <a:lnTo>
                    <a:pt x="5366728" y="557530"/>
                  </a:lnTo>
                  <a:lnTo>
                    <a:pt x="5373890" y="601916"/>
                  </a:lnTo>
                  <a:lnTo>
                    <a:pt x="5393829" y="640473"/>
                  </a:lnTo>
                  <a:lnTo>
                    <a:pt x="5424233" y="670877"/>
                  </a:lnTo>
                  <a:lnTo>
                    <a:pt x="5462778" y="690803"/>
                  </a:lnTo>
                  <a:lnTo>
                    <a:pt x="5507177" y="697966"/>
                  </a:lnTo>
                  <a:lnTo>
                    <a:pt x="5551563" y="690803"/>
                  </a:lnTo>
                  <a:lnTo>
                    <a:pt x="5590121" y="670877"/>
                  </a:lnTo>
                  <a:lnTo>
                    <a:pt x="5620524" y="640473"/>
                  </a:lnTo>
                  <a:lnTo>
                    <a:pt x="5640463" y="601916"/>
                  </a:lnTo>
                  <a:lnTo>
                    <a:pt x="5647614" y="557530"/>
                  </a:lnTo>
                  <a:close/>
                </a:path>
              </a:pathLst>
            </a:custGeom>
            <a:solidFill>
              <a:srgbClr val="007D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0859911" y="544"/>
              <a:ext cx="4218305" cy="1221740"/>
            </a:xfrm>
            <a:custGeom>
              <a:avLst/>
              <a:gdLst/>
              <a:ahLst/>
              <a:cxnLst/>
              <a:rect l="l" t="t" r="r" b="b"/>
              <a:pathLst>
                <a:path w="4218305" h="1221740">
                  <a:moveTo>
                    <a:pt x="13829" y="0"/>
                  </a:moveTo>
                  <a:lnTo>
                    <a:pt x="0" y="0"/>
                  </a:lnTo>
                  <a:lnTo>
                    <a:pt x="30767" y="24024"/>
                  </a:lnTo>
                  <a:lnTo>
                    <a:pt x="35859" y="17200"/>
                  </a:lnTo>
                  <a:lnTo>
                    <a:pt x="13829" y="0"/>
                  </a:lnTo>
                  <a:close/>
                </a:path>
                <a:path w="4218305" h="1221740">
                  <a:moveTo>
                    <a:pt x="4218108" y="1031142"/>
                  </a:moveTo>
                  <a:lnTo>
                    <a:pt x="4211367" y="1035495"/>
                  </a:lnTo>
                  <a:lnTo>
                    <a:pt x="4215604" y="1042878"/>
                  </a:lnTo>
                  <a:lnTo>
                    <a:pt x="4218108" y="1041262"/>
                  </a:lnTo>
                  <a:lnTo>
                    <a:pt x="4218108" y="1031142"/>
                  </a:lnTo>
                  <a:close/>
                </a:path>
                <a:path w="4218305" h="1221740">
                  <a:moveTo>
                    <a:pt x="75018" y="50255"/>
                  </a:moveTo>
                  <a:lnTo>
                    <a:pt x="69652" y="56861"/>
                  </a:lnTo>
                  <a:lnTo>
                    <a:pt x="106953" y="88370"/>
                  </a:lnTo>
                  <a:lnTo>
                    <a:pt x="108505" y="89769"/>
                  </a:lnTo>
                  <a:lnTo>
                    <a:pt x="114102" y="83356"/>
                  </a:lnTo>
                  <a:lnTo>
                    <a:pt x="112550" y="81957"/>
                  </a:lnTo>
                  <a:lnTo>
                    <a:pt x="75018" y="50255"/>
                  </a:lnTo>
                  <a:close/>
                </a:path>
                <a:path w="4218305" h="1221740">
                  <a:moveTo>
                    <a:pt x="152007" y="117577"/>
                  </a:moveTo>
                  <a:lnTo>
                    <a:pt x="146410" y="123990"/>
                  </a:lnTo>
                  <a:lnTo>
                    <a:pt x="181310" y="155498"/>
                  </a:lnTo>
                  <a:lnTo>
                    <a:pt x="184148" y="158205"/>
                  </a:lnTo>
                  <a:lnTo>
                    <a:pt x="189938" y="151966"/>
                  </a:lnTo>
                  <a:lnTo>
                    <a:pt x="187102" y="149259"/>
                  </a:lnTo>
                  <a:lnTo>
                    <a:pt x="152007" y="117577"/>
                  </a:lnTo>
                  <a:close/>
                </a:path>
                <a:path w="4218305" h="1221740">
                  <a:moveTo>
                    <a:pt x="226878" y="187229"/>
                  </a:moveTo>
                  <a:lnTo>
                    <a:pt x="221088" y="193468"/>
                  </a:lnTo>
                  <a:lnTo>
                    <a:pt x="254037" y="224921"/>
                  </a:lnTo>
                  <a:lnTo>
                    <a:pt x="257863" y="228742"/>
                  </a:lnTo>
                  <a:lnTo>
                    <a:pt x="263814" y="222652"/>
                  </a:lnTo>
                  <a:lnTo>
                    <a:pt x="259986" y="218831"/>
                  </a:lnTo>
                  <a:lnTo>
                    <a:pt x="226878" y="187229"/>
                  </a:lnTo>
                  <a:close/>
                </a:path>
                <a:path w="4218305" h="1221740">
                  <a:moveTo>
                    <a:pt x="299938" y="258751"/>
                  </a:moveTo>
                  <a:lnTo>
                    <a:pt x="293987" y="264841"/>
                  </a:lnTo>
                  <a:lnTo>
                    <a:pt x="325237" y="296066"/>
                  </a:lnTo>
                  <a:lnTo>
                    <a:pt x="329961" y="300965"/>
                  </a:lnTo>
                  <a:lnTo>
                    <a:pt x="336033" y="295001"/>
                  </a:lnTo>
                  <a:lnTo>
                    <a:pt x="331308" y="290102"/>
                  </a:lnTo>
                  <a:lnTo>
                    <a:pt x="299938" y="258751"/>
                  </a:lnTo>
                  <a:close/>
                </a:path>
                <a:path w="4218305" h="1221740">
                  <a:moveTo>
                    <a:pt x="371495" y="331747"/>
                  </a:moveTo>
                  <a:lnTo>
                    <a:pt x="365425" y="337711"/>
                  </a:lnTo>
                  <a:lnTo>
                    <a:pt x="395005" y="368368"/>
                  </a:lnTo>
                  <a:lnTo>
                    <a:pt x="400755" y="374492"/>
                  </a:lnTo>
                  <a:lnTo>
                    <a:pt x="406921" y="368623"/>
                  </a:lnTo>
                  <a:lnTo>
                    <a:pt x="401172" y="362500"/>
                  </a:lnTo>
                  <a:lnTo>
                    <a:pt x="371495" y="331747"/>
                  </a:lnTo>
                  <a:close/>
                </a:path>
                <a:path w="4218305" h="1221740">
                  <a:moveTo>
                    <a:pt x="441879" y="405853"/>
                  </a:moveTo>
                  <a:lnTo>
                    <a:pt x="435713" y="411722"/>
                  </a:lnTo>
                  <a:lnTo>
                    <a:pt x="463433" y="441245"/>
                  </a:lnTo>
                  <a:lnTo>
                    <a:pt x="470539" y="448991"/>
                  </a:lnTo>
                  <a:lnTo>
                    <a:pt x="476789" y="443210"/>
                  </a:lnTo>
                  <a:lnTo>
                    <a:pt x="469682" y="435463"/>
                  </a:lnTo>
                  <a:lnTo>
                    <a:pt x="441879" y="405853"/>
                  </a:lnTo>
                  <a:close/>
                </a:path>
                <a:path w="4218305" h="1221740">
                  <a:moveTo>
                    <a:pt x="511316" y="480838"/>
                  </a:moveTo>
                  <a:lnTo>
                    <a:pt x="505067" y="486617"/>
                  </a:lnTo>
                  <a:lnTo>
                    <a:pt x="539594" y="524247"/>
                  </a:lnTo>
                  <a:lnTo>
                    <a:pt x="545843" y="518468"/>
                  </a:lnTo>
                  <a:lnTo>
                    <a:pt x="511316" y="480838"/>
                  </a:lnTo>
                  <a:close/>
                </a:path>
                <a:path w="4218305" h="1221740">
                  <a:moveTo>
                    <a:pt x="580370" y="556098"/>
                  </a:moveTo>
                  <a:lnTo>
                    <a:pt x="574121" y="561877"/>
                  </a:lnTo>
                  <a:lnTo>
                    <a:pt x="608636" y="599494"/>
                  </a:lnTo>
                  <a:lnTo>
                    <a:pt x="614908" y="593736"/>
                  </a:lnTo>
                  <a:lnTo>
                    <a:pt x="580370" y="556098"/>
                  </a:lnTo>
                  <a:close/>
                </a:path>
                <a:path w="4218305" h="1221740">
                  <a:moveTo>
                    <a:pt x="649434" y="631366"/>
                  </a:moveTo>
                  <a:lnTo>
                    <a:pt x="643160" y="637124"/>
                  </a:lnTo>
                  <a:lnTo>
                    <a:pt x="677687" y="674752"/>
                  </a:lnTo>
                  <a:lnTo>
                    <a:pt x="683960" y="668995"/>
                  </a:lnTo>
                  <a:lnTo>
                    <a:pt x="649434" y="631366"/>
                  </a:lnTo>
                  <a:close/>
                </a:path>
                <a:path w="4218305" h="1221740">
                  <a:moveTo>
                    <a:pt x="718487" y="706625"/>
                  </a:moveTo>
                  <a:lnTo>
                    <a:pt x="712214" y="712382"/>
                  </a:lnTo>
                  <a:lnTo>
                    <a:pt x="725831" y="727220"/>
                  </a:lnTo>
                  <a:lnTo>
                    <a:pt x="747035" y="749762"/>
                  </a:lnTo>
                  <a:lnTo>
                    <a:pt x="753284" y="743980"/>
                  </a:lnTo>
                  <a:lnTo>
                    <a:pt x="732081" y="721440"/>
                  </a:lnTo>
                  <a:lnTo>
                    <a:pt x="718487" y="706625"/>
                  </a:lnTo>
                  <a:close/>
                </a:path>
                <a:path w="4218305" h="1221740">
                  <a:moveTo>
                    <a:pt x="788276" y="781176"/>
                  </a:moveTo>
                  <a:lnTo>
                    <a:pt x="782027" y="786956"/>
                  </a:lnTo>
                  <a:lnTo>
                    <a:pt x="789111" y="794487"/>
                  </a:lnTo>
                  <a:lnTo>
                    <a:pt x="817531" y="823762"/>
                  </a:lnTo>
                  <a:lnTo>
                    <a:pt x="823685" y="817878"/>
                  </a:lnTo>
                  <a:lnTo>
                    <a:pt x="795264" y="788605"/>
                  </a:lnTo>
                  <a:lnTo>
                    <a:pt x="788276" y="781176"/>
                  </a:lnTo>
                  <a:close/>
                </a:path>
                <a:path w="4218305" h="1221740">
                  <a:moveTo>
                    <a:pt x="859234" y="854433"/>
                  </a:moveTo>
                  <a:lnTo>
                    <a:pt x="853193" y="860425"/>
                  </a:lnTo>
                  <a:lnTo>
                    <a:pt x="889566" y="896272"/>
                  </a:lnTo>
                  <a:lnTo>
                    <a:pt x="895607" y="890279"/>
                  </a:lnTo>
                  <a:lnTo>
                    <a:pt x="859234" y="854433"/>
                  </a:lnTo>
                  <a:close/>
                </a:path>
                <a:path w="4218305" h="1221740">
                  <a:moveTo>
                    <a:pt x="932258" y="925676"/>
                  </a:moveTo>
                  <a:lnTo>
                    <a:pt x="926371" y="931825"/>
                  </a:lnTo>
                  <a:lnTo>
                    <a:pt x="963782" y="966588"/>
                  </a:lnTo>
                  <a:lnTo>
                    <a:pt x="969669" y="960440"/>
                  </a:lnTo>
                  <a:lnTo>
                    <a:pt x="932258" y="925676"/>
                  </a:lnTo>
                  <a:close/>
                </a:path>
                <a:path w="4218305" h="1221740">
                  <a:moveTo>
                    <a:pt x="1007885" y="994092"/>
                  </a:moveTo>
                  <a:lnTo>
                    <a:pt x="1002206" y="1000432"/>
                  </a:lnTo>
                  <a:lnTo>
                    <a:pt x="1035927" y="1029470"/>
                  </a:lnTo>
                  <a:lnTo>
                    <a:pt x="1041246" y="1033625"/>
                  </a:lnTo>
                  <a:lnTo>
                    <a:pt x="1046651" y="1027048"/>
                  </a:lnTo>
                  <a:lnTo>
                    <a:pt x="1041332" y="1022893"/>
                  </a:lnTo>
                  <a:lnTo>
                    <a:pt x="1007885" y="994092"/>
                  </a:lnTo>
                  <a:close/>
                </a:path>
                <a:path w="4218305" h="1221740">
                  <a:moveTo>
                    <a:pt x="1086896" y="1058484"/>
                  </a:moveTo>
                  <a:lnTo>
                    <a:pt x="1081493" y="1065061"/>
                  </a:lnTo>
                  <a:lnTo>
                    <a:pt x="1096596" y="1076859"/>
                  </a:lnTo>
                  <a:lnTo>
                    <a:pt x="1123049" y="1095102"/>
                  </a:lnTo>
                  <a:lnTo>
                    <a:pt x="1128091" y="1088245"/>
                  </a:lnTo>
                  <a:lnTo>
                    <a:pt x="1101639" y="1070002"/>
                  </a:lnTo>
                  <a:lnTo>
                    <a:pt x="1086896" y="1058484"/>
                  </a:lnTo>
                  <a:close/>
                </a:path>
                <a:path w="4218305" h="1221740">
                  <a:moveTo>
                    <a:pt x="1170293" y="1116462"/>
                  </a:moveTo>
                  <a:lnTo>
                    <a:pt x="1165713" y="1123638"/>
                  </a:lnTo>
                  <a:lnTo>
                    <a:pt x="1209754" y="1149491"/>
                  </a:lnTo>
                  <a:lnTo>
                    <a:pt x="1214333" y="1142316"/>
                  </a:lnTo>
                  <a:lnTo>
                    <a:pt x="1170293" y="1116462"/>
                  </a:lnTo>
                  <a:close/>
                </a:path>
                <a:path w="4218305" h="1221740">
                  <a:moveTo>
                    <a:pt x="1259839" y="1164670"/>
                  </a:moveTo>
                  <a:lnTo>
                    <a:pt x="1255853" y="1172187"/>
                  </a:lnTo>
                  <a:lnTo>
                    <a:pt x="1277866" y="1182612"/>
                  </a:lnTo>
                  <a:lnTo>
                    <a:pt x="1303473" y="1191563"/>
                  </a:lnTo>
                  <a:lnTo>
                    <a:pt x="1306711" y="1183692"/>
                  </a:lnTo>
                  <a:lnTo>
                    <a:pt x="1281104" y="1174741"/>
                  </a:lnTo>
                  <a:lnTo>
                    <a:pt x="1259839" y="1164670"/>
                  </a:lnTo>
                  <a:close/>
                </a:path>
                <a:path w="4218305" h="1221740">
                  <a:moveTo>
                    <a:pt x="1354942" y="1198663"/>
                  </a:moveTo>
                  <a:lnTo>
                    <a:pt x="1352626" y="1206852"/>
                  </a:lnTo>
                  <a:lnTo>
                    <a:pt x="1399202" y="1216924"/>
                  </a:lnTo>
                  <a:lnTo>
                    <a:pt x="1403169" y="1217216"/>
                  </a:lnTo>
                  <a:lnTo>
                    <a:pt x="1404390" y="1208791"/>
                  </a:lnTo>
                  <a:lnTo>
                    <a:pt x="1400423" y="1208499"/>
                  </a:lnTo>
                  <a:lnTo>
                    <a:pt x="1354942" y="1198663"/>
                  </a:lnTo>
                  <a:close/>
                </a:path>
                <a:path w="4218305" h="1221740">
                  <a:moveTo>
                    <a:pt x="1455319" y="1212552"/>
                  </a:moveTo>
                  <a:lnTo>
                    <a:pt x="1454097" y="1220977"/>
                  </a:lnTo>
                  <a:lnTo>
                    <a:pt x="1460301" y="1221436"/>
                  </a:lnTo>
                  <a:lnTo>
                    <a:pt x="1460301" y="1212924"/>
                  </a:lnTo>
                  <a:lnTo>
                    <a:pt x="1455319" y="1212552"/>
                  </a:lnTo>
                  <a:close/>
                </a:path>
                <a:path w="4218305" h="1221740">
                  <a:moveTo>
                    <a:pt x="1505721" y="1211015"/>
                  </a:moveTo>
                  <a:lnTo>
                    <a:pt x="1460301" y="1212924"/>
                  </a:lnTo>
                  <a:lnTo>
                    <a:pt x="1460301" y="1221436"/>
                  </a:lnTo>
                  <a:lnTo>
                    <a:pt x="1505721" y="1219528"/>
                  </a:lnTo>
                  <a:lnTo>
                    <a:pt x="1505721" y="1211015"/>
                  </a:lnTo>
                  <a:close/>
                </a:path>
                <a:path w="4218305" h="1221740">
                  <a:moveTo>
                    <a:pt x="1605945" y="1196569"/>
                  </a:moveTo>
                  <a:lnTo>
                    <a:pt x="1575285" y="1203233"/>
                  </a:lnTo>
                  <a:lnTo>
                    <a:pt x="1556117" y="1205700"/>
                  </a:lnTo>
                  <a:lnTo>
                    <a:pt x="1556831" y="1214183"/>
                  </a:lnTo>
                  <a:lnTo>
                    <a:pt x="1576728" y="1211625"/>
                  </a:lnTo>
                  <a:lnTo>
                    <a:pt x="1607390" y="1204961"/>
                  </a:lnTo>
                  <a:lnTo>
                    <a:pt x="1605945" y="1196569"/>
                  </a:lnTo>
                  <a:close/>
                </a:path>
                <a:path w="4218305" h="1221740">
                  <a:moveTo>
                    <a:pt x="1702707" y="1166739"/>
                  </a:moveTo>
                  <a:lnTo>
                    <a:pt x="1679907" y="1175860"/>
                  </a:lnTo>
                  <a:lnTo>
                    <a:pt x="1654906" y="1183562"/>
                  </a:lnTo>
                  <a:lnTo>
                    <a:pt x="1657064" y="1191799"/>
                  </a:lnTo>
                  <a:lnTo>
                    <a:pt x="1682740" y="1183885"/>
                  </a:lnTo>
                  <a:lnTo>
                    <a:pt x="1705538" y="1174764"/>
                  </a:lnTo>
                  <a:lnTo>
                    <a:pt x="1702707" y="1166739"/>
                  </a:lnTo>
                  <a:close/>
                </a:path>
                <a:path w="4218305" h="1221740">
                  <a:moveTo>
                    <a:pt x="1793882" y="1122502"/>
                  </a:moveTo>
                  <a:lnTo>
                    <a:pt x="1775425" y="1133311"/>
                  </a:lnTo>
                  <a:lnTo>
                    <a:pt x="1749088" y="1146292"/>
                  </a:lnTo>
                  <a:lnTo>
                    <a:pt x="1752555" y="1154065"/>
                  </a:lnTo>
                  <a:lnTo>
                    <a:pt x="1779459" y="1140805"/>
                  </a:lnTo>
                  <a:lnTo>
                    <a:pt x="1797916" y="1129996"/>
                  </a:lnTo>
                  <a:lnTo>
                    <a:pt x="1793882" y="1122502"/>
                  </a:lnTo>
                  <a:close/>
                </a:path>
                <a:path w="4218305" h="1221740">
                  <a:moveTo>
                    <a:pt x="1878393" y="1066311"/>
                  </a:moveTo>
                  <a:lnTo>
                    <a:pt x="1863050" y="1078070"/>
                  </a:lnTo>
                  <a:lnTo>
                    <a:pt x="1836988" y="1095718"/>
                  </a:lnTo>
                  <a:lnTo>
                    <a:pt x="1841530" y="1102917"/>
                  </a:lnTo>
                  <a:lnTo>
                    <a:pt x="1868029" y="1084976"/>
                  </a:lnTo>
                  <a:lnTo>
                    <a:pt x="1883372" y="1073217"/>
                  </a:lnTo>
                  <a:lnTo>
                    <a:pt x="1878393" y="1066311"/>
                  </a:lnTo>
                  <a:close/>
                </a:path>
                <a:path w="4218305" h="1221740">
                  <a:moveTo>
                    <a:pt x="1956350" y="1001090"/>
                  </a:moveTo>
                  <a:lnTo>
                    <a:pt x="1943974" y="1012641"/>
                  </a:lnTo>
                  <a:lnTo>
                    <a:pt x="1918145" y="1034652"/>
                  </a:lnTo>
                  <a:lnTo>
                    <a:pt x="1923496" y="1041273"/>
                  </a:lnTo>
                  <a:lnTo>
                    <a:pt x="1949640" y="1018991"/>
                  </a:lnTo>
                  <a:lnTo>
                    <a:pt x="1962014" y="1007441"/>
                  </a:lnTo>
                  <a:lnTo>
                    <a:pt x="1956350" y="1001090"/>
                  </a:lnTo>
                  <a:close/>
                </a:path>
                <a:path w="4218305" h="1221740">
                  <a:moveTo>
                    <a:pt x="2028694" y="929499"/>
                  </a:moveTo>
                  <a:lnTo>
                    <a:pt x="2019356" y="939528"/>
                  </a:lnTo>
                  <a:lnTo>
                    <a:pt x="1993142" y="965943"/>
                  </a:lnTo>
                  <a:lnTo>
                    <a:pt x="1999067" y="972053"/>
                  </a:lnTo>
                  <a:lnTo>
                    <a:pt x="2025495" y="945425"/>
                  </a:lnTo>
                  <a:lnTo>
                    <a:pt x="2034833" y="935395"/>
                  </a:lnTo>
                  <a:lnTo>
                    <a:pt x="2028694" y="929499"/>
                  </a:lnTo>
                  <a:close/>
                </a:path>
                <a:path w="4218305" h="1221740">
                  <a:moveTo>
                    <a:pt x="2096800" y="853692"/>
                  </a:moveTo>
                  <a:lnTo>
                    <a:pt x="2090365" y="861262"/>
                  </a:lnTo>
                  <a:lnTo>
                    <a:pt x="2063185" y="892003"/>
                  </a:lnTo>
                  <a:lnTo>
                    <a:pt x="2069487" y="897723"/>
                  </a:lnTo>
                  <a:lnTo>
                    <a:pt x="2096797" y="866836"/>
                  </a:lnTo>
                  <a:lnTo>
                    <a:pt x="2103232" y="859265"/>
                  </a:lnTo>
                  <a:lnTo>
                    <a:pt x="2096800" y="853692"/>
                  </a:lnTo>
                  <a:close/>
                </a:path>
                <a:path w="4218305" h="1221740">
                  <a:moveTo>
                    <a:pt x="2162214" y="775404"/>
                  </a:moveTo>
                  <a:lnTo>
                    <a:pt x="2158167" y="780379"/>
                  </a:lnTo>
                  <a:lnTo>
                    <a:pt x="2129745" y="814762"/>
                  </a:lnTo>
                  <a:lnTo>
                    <a:pt x="2136268" y="820228"/>
                  </a:lnTo>
                  <a:lnTo>
                    <a:pt x="2164749" y="785779"/>
                  </a:lnTo>
                  <a:lnTo>
                    <a:pt x="2168796" y="780805"/>
                  </a:lnTo>
                  <a:lnTo>
                    <a:pt x="2162214" y="775404"/>
                  </a:lnTo>
                  <a:close/>
                </a:path>
                <a:path w="4218305" h="1221740">
                  <a:moveTo>
                    <a:pt x="2226616" y="696146"/>
                  </a:moveTo>
                  <a:lnTo>
                    <a:pt x="2223935" y="699423"/>
                  </a:lnTo>
                  <a:lnTo>
                    <a:pt x="2194433" y="735806"/>
                  </a:lnTo>
                  <a:lnTo>
                    <a:pt x="2201039" y="741172"/>
                  </a:lnTo>
                  <a:lnTo>
                    <a:pt x="2230538" y="704799"/>
                  </a:lnTo>
                  <a:lnTo>
                    <a:pt x="2233219" y="701522"/>
                  </a:lnTo>
                  <a:lnTo>
                    <a:pt x="2226616" y="696146"/>
                  </a:lnTo>
                  <a:close/>
                </a:path>
                <a:path w="4218305" h="1221740">
                  <a:moveTo>
                    <a:pt x="2291872" y="617459"/>
                  </a:moveTo>
                  <a:lnTo>
                    <a:pt x="2288868" y="620926"/>
                  </a:lnTo>
                  <a:lnTo>
                    <a:pt x="2259010" y="656628"/>
                  </a:lnTo>
                  <a:lnTo>
                    <a:pt x="2265569" y="662051"/>
                  </a:lnTo>
                  <a:lnTo>
                    <a:pt x="2295350" y="626442"/>
                  </a:lnTo>
                  <a:lnTo>
                    <a:pt x="2298354" y="622974"/>
                  </a:lnTo>
                  <a:lnTo>
                    <a:pt x="2291872" y="617459"/>
                  </a:lnTo>
                  <a:close/>
                </a:path>
                <a:path w="4218305" h="1221740">
                  <a:moveTo>
                    <a:pt x="2360169" y="541246"/>
                  </a:moveTo>
                  <a:lnTo>
                    <a:pt x="2354155" y="547428"/>
                  </a:lnTo>
                  <a:lnTo>
                    <a:pt x="2325488" y="578897"/>
                  </a:lnTo>
                  <a:lnTo>
                    <a:pt x="2331853" y="584548"/>
                  </a:lnTo>
                  <a:lnTo>
                    <a:pt x="2360355" y="553261"/>
                  </a:lnTo>
                  <a:lnTo>
                    <a:pt x="2366370" y="547081"/>
                  </a:lnTo>
                  <a:lnTo>
                    <a:pt x="2360169" y="541246"/>
                  </a:lnTo>
                  <a:close/>
                </a:path>
                <a:path w="4218305" h="1221740">
                  <a:moveTo>
                    <a:pt x="2434086" y="470320"/>
                  </a:moveTo>
                  <a:lnTo>
                    <a:pt x="2421013" y="481473"/>
                  </a:lnTo>
                  <a:lnTo>
                    <a:pt x="2396249" y="504892"/>
                  </a:lnTo>
                  <a:lnTo>
                    <a:pt x="2402229" y="510953"/>
                  </a:lnTo>
                  <a:lnTo>
                    <a:pt x="2426702" y="487804"/>
                  </a:lnTo>
                  <a:lnTo>
                    <a:pt x="2439773" y="476651"/>
                  </a:lnTo>
                  <a:lnTo>
                    <a:pt x="2434086" y="470320"/>
                  </a:lnTo>
                  <a:close/>
                </a:path>
                <a:path w="4218305" h="1221740">
                  <a:moveTo>
                    <a:pt x="2516329" y="409101"/>
                  </a:moveTo>
                  <a:lnTo>
                    <a:pt x="2490672" y="425612"/>
                  </a:lnTo>
                  <a:lnTo>
                    <a:pt x="2474010" y="438136"/>
                  </a:lnTo>
                  <a:lnTo>
                    <a:pt x="2479338" y="444776"/>
                  </a:lnTo>
                  <a:lnTo>
                    <a:pt x="2495540" y="432594"/>
                  </a:lnTo>
                  <a:lnTo>
                    <a:pt x="2521198" y="416084"/>
                  </a:lnTo>
                  <a:lnTo>
                    <a:pt x="2516329" y="409101"/>
                  </a:lnTo>
                  <a:close/>
                </a:path>
                <a:path w="4218305" h="1221740">
                  <a:moveTo>
                    <a:pt x="2609241" y="364624"/>
                  </a:moveTo>
                  <a:lnTo>
                    <a:pt x="2603107" y="366430"/>
                  </a:lnTo>
                  <a:lnTo>
                    <a:pt x="2564367" y="382437"/>
                  </a:lnTo>
                  <a:lnTo>
                    <a:pt x="2561212" y="384109"/>
                  </a:lnTo>
                  <a:lnTo>
                    <a:pt x="2565516" y="391453"/>
                  </a:lnTo>
                  <a:lnTo>
                    <a:pt x="2567992" y="390138"/>
                  </a:lnTo>
                  <a:lnTo>
                    <a:pt x="2605940" y="374455"/>
                  </a:lnTo>
                  <a:lnTo>
                    <a:pt x="2612073" y="372649"/>
                  </a:lnTo>
                  <a:lnTo>
                    <a:pt x="2609241" y="364624"/>
                  </a:lnTo>
                  <a:close/>
                </a:path>
                <a:path w="4218305" h="1221740">
                  <a:moveTo>
                    <a:pt x="2710199" y="345790"/>
                  </a:moveTo>
                  <a:lnTo>
                    <a:pt x="2685072" y="347244"/>
                  </a:lnTo>
                  <a:lnTo>
                    <a:pt x="2659084" y="351811"/>
                  </a:lnTo>
                  <a:lnTo>
                    <a:pt x="2661024" y="360102"/>
                  </a:lnTo>
                  <a:lnTo>
                    <a:pt x="2686052" y="355698"/>
                  </a:lnTo>
                  <a:lnTo>
                    <a:pt x="2711179" y="354244"/>
                  </a:lnTo>
                  <a:lnTo>
                    <a:pt x="2710199" y="345790"/>
                  </a:lnTo>
                  <a:close/>
                </a:path>
                <a:path w="4218305" h="1221740">
                  <a:moveTo>
                    <a:pt x="2761593" y="347715"/>
                  </a:moveTo>
                  <a:lnTo>
                    <a:pt x="2761593" y="356228"/>
                  </a:lnTo>
                  <a:lnTo>
                    <a:pt x="2771741" y="357149"/>
                  </a:lnTo>
                  <a:lnTo>
                    <a:pt x="2810585" y="367268"/>
                  </a:lnTo>
                  <a:lnTo>
                    <a:pt x="2812056" y="358886"/>
                  </a:lnTo>
                  <a:lnTo>
                    <a:pt x="2773213" y="348767"/>
                  </a:lnTo>
                  <a:lnTo>
                    <a:pt x="2761593" y="347715"/>
                  </a:lnTo>
                  <a:close/>
                </a:path>
                <a:path w="4218305" h="1221740">
                  <a:moveTo>
                    <a:pt x="2860106" y="377863"/>
                  </a:moveTo>
                  <a:lnTo>
                    <a:pt x="2857385" y="385931"/>
                  </a:lnTo>
                  <a:lnTo>
                    <a:pt x="2858865" y="386543"/>
                  </a:lnTo>
                  <a:lnTo>
                    <a:pt x="2901761" y="410110"/>
                  </a:lnTo>
                  <a:lnTo>
                    <a:pt x="2905453" y="402441"/>
                  </a:lnTo>
                  <a:lnTo>
                    <a:pt x="2862556" y="378876"/>
                  </a:lnTo>
                  <a:lnTo>
                    <a:pt x="2860106" y="377863"/>
                  </a:lnTo>
                  <a:close/>
                </a:path>
                <a:path w="4218305" h="1221740">
                  <a:moveTo>
                    <a:pt x="2948372" y="430866"/>
                  </a:moveTo>
                  <a:lnTo>
                    <a:pt x="2943945" y="438138"/>
                  </a:lnTo>
                  <a:lnTo>
                    <a:pt x="2947370" y="440425"/>
                  </a:lnTo>
                  <a:lnTo>
                    <a:pt x="2984350" y="468827"/>
                  </a:lnTo>
                  <a:lnTo>
                    <a:pt x="2989315" y="461911"/>
                  </a:lnTo>
                  <a:lnTo>
                    <a:pt x="2952336" y="433511"/>
                  </a:lnTo>
                  <a:lnTo>
                    <a:pt x="2948372" y="430866"/>
                  </a:lnTo>
                  <a:close/>
                </a:path>
                <a:path w="4218305" h="1221740">
                  <a:moveTo>
                    <a:pt x="3028728" y="494756"/>
                  </a:moveTo>
                  <a:lnTo>
                    <a:pt x="3023372" y="501372"/>
                  </a:lnTo>
                  <a:lnTo>
                    <a:pt x="3037564" y="513448"/>
                  </a:lnTo>
                  <a:lnTo>
                    <a:pt x="3061345" y="535234"/>
                  </a:lnTo>
                  <a:lnTo>
                    <a:pt x="3066981" y="528855"/>
                  </a:lnTo>
                  <a:lnTo>
                    <a:pt x="3043201" y="507069"/>
                  </a:lnTo>
                  <a:lnTo>
                    <a:pt x="3028728" y="494756"/>
                  </a:lnTo>
                  <a:close/>
                </a:path>
                <a:path w="4218305" h="1221740">
                  <a:moveTo>
                    <a:pt x="3104369" y="563828"/>
                  </a:moveTo>
                  <a:lnTo>
                    <a:pt x="3098539" y="570028"/>
                  </a:lnTo>
                  <a:lnTo>
                    <a:pt x="3129791" y="600152"/>
                  </a:lnTo>
                  <a:lnTo>
                    <a:pt x="3135160" y="605496"/>
                  </a:lnTo>
                  <a:lnTo>
                    <a:pt x="3141117" y="599417"/>
                  </a:lnTo>
                  <a:lnTo>
                    <a:pt x="3135746" y="594073"/>
                  </a:lnTo>
                  <a:lnTo>
                    <a:pt x="3104369" y="563828"/>
                  </a:lnTo>
                  <a:close/>
                </a:path>
                <a:path w="4218305" h="1221740">
                  <a:moveTo>
                    <a:pt x="3177319" y="635433"/>
                  </a:moveTo>
                  <a:lnTo>
                    <a:pt x="3171365" y="641515"/>
                  </a:lnTo>
                  <a:lnTo>
                    <a:pt x="3176791" y="646916"/>
                  </a:lnTo>
                  <a:lnTo>
                    <a:pt x="3207306" y="677725"/>
                  </a:lnTo>
                  <a:lnTo>
                    <a:pt x="3213332" y="671713"/>
                  </a:lnTo>
                  <a:lnTo>
                    <a:pt x="3182819" y="640903"/>
                  </a:lnTo>
                  <a:lnTo>
                    <a:pt x="3177319" y="635433"/>
                  </a:lnTo>
                  <a:close/>
                </a:path>
                <a:path w="4218305" h="1221740">
                  <a:moveTo>
                    <a:pt x="3249294" y="707996"/>
                  </a:moveTo>
                  <a:lnTo>
                    <a:pt x="3243247" y="713990"/>
                  </a:lnTo>
                  <a:lnTo>
                    <a:pt x="3272853" y="743848"/>
                  </a:lnTo>
                  <a:lnTo>
                    <a:pt x="3279268" y="750213"/>
                  </a:lnTo>
                  <a:lnTo>
                    <a:pt x="3285292" y="744195"/>
                  </a:lnTo>
                  <a:lnTo>
                    <a:pt x="3278877" y="737830"/>
                  </a:lnTo>
                  <a:lnTo>
                    <a:pt x="3249294" y="707996"/>
                  </a:lnTo>
                  <a:close/>
                </a:path>
                <a:path w="4218305" h="1221740">
                  <a:moveTo>
                    <a:pt x="3321544" y="780165"/>
                  </a:moveTo>
                  <a:lnTo>
                    <a:pt x="3315521" y="786182"/>
                  </a:lnTo>
                  <a:lnTo>
                    <a:pt x="3322031" y="792640"/>
                  </a:lnTo>
                  <a:lnTo>
                    <a:pt x="3352268" y="821718"/>
                  </a:lnTo>
                  <a:lnTo>
                    <a:pt x="3358217" y="815628"/>
                  </a:lnTo>
                  <a:lnTo>
                    <a:pt x="3327981" y="786551"/>
                  </a:lnTo>
                  <a:lnTo>
                    <a:pt x="3321544" y="780165"/>
                  </a:lnTo>
                  <a:close/>
                </a:path>
                <a:path w="4218305" h="1221740">
                  <a:moveTo>
                    <a:pt x="3395348" y="850562"/>
                  </a:moveTo>
                  <a:lnTo>
                    <a:pt x="3389519" y="856768"/>
                  </a:lnTo>
                  <a:lnTo>
                    <a:pt x="3422981" y="887468"/>
                  </a:lnTo>
                  <a:lnTo>
                    <a:pt x="3427359" y="891234"/>
                  </a:lnTo>
                  <a:lnTo>
                    <a:pt x="3433014" y="884870"/>
                  </a:lnTo>
                  <a:lnTo>
                    <a:pt x="3428637" y="881104"/>
                  </a:lnTo>
                  <a:lnTo>
                    <a:pt x="3395348" y="850562"/>
                  </a:lnTo>
                  <a:close/>
                </a:path>
                <a:path w="4218305" h="1221740">
                  <a:moveTo>
                    <a:pt x="3471722" y="918181"/>
                  </a:moveTo>
                  <a:lnTo>
                    <a:pt x="3466067" y="924545"/>
                  </a:lnTo>
                  <a:lnTo>
                    <a:pt x="3474878" y="932126"/>
                  </a:lnTo>
                  <a:lnTo>
                    <a:pt x="3505924" y="956710"/>
                  </a:lnTo>
                  <a:lnTo>
                    <a:pt x="3511342" y="950148"/>
                  </a:lnTo>
                  <a:lnTo>
                    <a:pt x="3480298" y="925564"/>
                  </a:lnTo>
                  <a:lnTo>
                    <a:pt x="3471722" y="918181"/>
                  </a:lnTo>
                  <a:close/>
                </a:path>
                <a:path w="4218305" h="1221740">
                  <a:moveTo>
                    <a:pt x="3551941" y="980780"/>
                  </a:moveTo>
                  <a:lnTo>
                    <a:pt x="3546825" y="987584"/>
                  </a:lnTo>
                  <a:lnTo>
                    <a:pt x="3581833" y="1012521"/>
                  </a:lnTo>
                  <a:lnTo>
                    <a:pt x="3588907" y="1016920"/>
                  </a:lnTo>
                  <a:lnTo>
                    <a:pt x="3593630" y="1009837"/>
                  </a:lnTo>
                  <a:lnTo>
                    <a:pt x="3586558" y="1005436"/>
                  </a:lnTo>
                  <a:lnTo>
                    <a:pt x="3551941" y="980780"/>
                  </a:lnTo>
                  <a:close/>
                </a:path>
                <a:path w="4218305" h="1221740">
                  <a:moveTo>
                    <a:pt x="3636986" y="1036824"/>
                  </a:moveTo>
                  <a:lnTo>
                    <a:pt x="3632261" y="1043908"/>
                  </a:lnTo>
                  <a:lnTo>
                    <a:pt x="3637031" y="1046876"/>
                  </a:lnTo>
                  <a:lnTo>
                    <a:pt x="3677556" y="1068092"/>
                  </a:lnTo>
                  <a:lnTo>
                    <a:pt x="3681784" y="1060704"/>
                  </a:lnTo>
                  <a:lnTo>
                    <a:pt x="3641258" y="1039487"/>
                  </a:lnTo>
                  <a:lnTo>
                    <a:pt x="3636986" y="1036824"/>
                  </a:lnTo>
                  <a:close/>
                </a:path>
                <a:path w="4218305" h="1221740">
                  <a:moveTo>
                    <a:pt x="3727967" y="1081568"/>
                  </a:moveTo>
                  <a:lnTo>
                    <a:pt x="3724352" y="1089275"/>
                  </a:lnTo>
                  <a:lnTo>
                    <a:pt x="3751192" y="1100450"/>
                  </a:lnTo>
                  <a:lnTo>
                    <a:pt x="3772636" y="1106918"/>
                  </a:lnTo>
                  <a:lnTo>
                    <a:pt x="3775508" y="1098903"/>
                  </a:lnTo>
                  <a:lnTo>
                    <a:pt x="3754064" y="1092433"/>
                  </a:lnTo>
                  <a:lnTo>
                    <a:pt x="3727967" y="1081568"/>
                  </a:lnTo>
                  <a:close/>
                </a:path>
                <a:path w="4218305" h="1221740">
                  <a:moveTo>
                    <a:pt x="3824287" y="1112158"/>
                  </a:moveTo>
                  <a:lnTo>
                    <a:pt x="3822299" y="1120434"/>
                  </a:lnTo>
                  <a:lnTo>
                    <a:pt x="3870793" y="1129175"/>
                  </a:lnTo>
                  <a:lnTo>
                    <a:pt x="3873095" y="1129296"/>
                  </a:lnTo>
                  <a:lnTo>
                    <a:pt x="3874075" y="1120842"/>
                  </a:lnTo>
                  <a:lnTo>
                    <a:pt x="3871774" y="1120721"/>
                  </a:lnTo>
                  <a:lnTo>
                    <a:pt x="3824287" y="1112158"/>
                  </a:lnTo>
                  <a:close/>
                </a:path>
                <a:path w="4218305" h="1221740">
                  <a:moveTo>
                    <a:pt x="3975448" y="1120560"/>
                  </a:moveTo>
                  <a:lnTo>
                    <a:pt x="3932644" y="1123949"/>
                  </a:lnTo>
                  <a:lnTo>
                    <a:pt x="3925024" y="1123949"/>
                  </a:lnTo>
                  <a:lnTo>
                    <a:pt x="3924093" y="1132001"/>
                  </a:lnTo>
                  <a:lnTo>
                    <a:pt x="3932759" y="1132462"/>
                  </a:lnTo>
                  <a:lnTo>
                    <a:pt x="3975564" y="1129071"/>
                  </a:lnTo>
                  <a:lnTo>
                    <a:pt x="3975494" y="1123949"/>
                  </a:lnTo>
                  <a:lnTo>
                    <a:pt x="3932644" y="1123949"/>
                  </a:lnTo>
                  <a:lnTo>
                    <a:pt x="3925071" y="1123547"/>
                  </a:lnTo>
                  <a:lnTo>
                    <a:pt x="3975489" y="1123547"/>
                  </a:lnTo>
                  <a:lnTo>
                    <a:pt x="3975448" y="1120560"/>
                  </a:lnTo>
                  <a:close/>
                </a:path>
                <a:path w="4218305" h="1221740">
                  <a:moveTo>
                    <a:pt x="4073989" y="1099821"/>
                  </a:moveTo>
                  <a:lnTo>
                    <a:pt x="4058832" y="1105221"/>
                  </a:lnTo>
                  <a:lnTo>
                    <a:pt x="4025190" y="1112487"/>
                  </a:lnTo>
                  <a:lnTo>
                    <a:pt x="4026439" y="1120907"/>
                  </a:lnTo>
                  <a:lnTo>
                    <a:pt x="4061181" y="1113405"/>
                  </a:lnTo>
                  <a:lnTo>
                    <a:pt x="4076339" y="1108005"/>
                  </a:lnTo>
                  <a:lnTo>
                    <a:pt x="4073989" y="1099821"/>
                  </a:lnTo>
                  <a:close/>
                </a:path>
                <a:path w="4218305" h="1221740">
                  <a:moveTo>
                    <a:pt x="4167410" y="1060355"/>
                  </a:moveTo>
                  <a:lnTo>
                    <a:pt x="4124336" y="1081885"/>
                  </a:lnTo>
                  <a:lnTo>
                    <a:pt x="4122094" y="1082681"/>
                  </a:lnTo>
                  <a:lnTo>
                    <a:pt x="4124445" y="1090865"/>
                  </a:lnTo>
                  <a:lnTo>
                    <a:pt x="4127690" y="1089707"/>
                  </a:lnTo>
                  <a:lnTo>
                    <a:pt x="4170765" y="1068177"/>
                  </a:lnTo>
                  <a:lnTo>
                    <a:pt x="4167410" y="10603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3699115" y="179290"/>
              <a:ext cx="749035" cy="749035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281313" y="345125"/>
              <a:ext cx="1424948" cy="345914"/>
            </a:xfrm>
            <a:prstGeom prst="rect">
              <a:avLst/>
            </a:prstGeom>
          </p:spPr>
        </p:pic>
      </p:grp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6837FA67-8CDB-7167-B6A3-E1B5626D53BB}"/>
              </a:ext>
            </a:extLst>
          </p:cNvPr>
          <p:cNvSpPr txBox="1"/>
          <p:nvPr/>
        </p:nvSpPr>
        <p:spPr>
          <a:xfrm>
            <a:off x="815667" y="3861306"/>
            <a:ext cx="13405963" cy="11372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/>
              <a:t>TÍTULO</a:t>
            </a:r>
          </a:p>
          <a:p>
            <a:pPr algn="ctr"/>
            <a:r>
              <a:rPr lang="pt-BR" sz="2500" dirty="0"/>
              <a:t>Subtítulo se houver</a:t>
            </a:r>
          </a:p>
          <a:p>
            <a:endParaRPr lang="pt-BR" sz="1800" b="0" i="0" u="none" strike="noStrike" baseline="0" dirty="0">
              <a:latin typeface="Arial" panose="020B0604020202020204" pitchFamily="34" charset="0"/>
            </a:endParaRPr>
          </a:p>
          <a:p>
            <a:pPr algn="r"/>
            <a:r>
              <a:rPr lang="pt-BR" sz="2500" b="0" i="0" u="none" strike="noStrike" baseline="0" dirty="0">
                <a:latin typeface="Arial" panose="020B0604020202020204" pitchFamily="34" charset="0"/>
              </a:rPr>
              <a:t>Autoria</a:t>
            </a:r>
          </a:p>
          <a:p>
            <a:pPr algn="r"/>
            <a:r>
              <a:rPr lang="pt-BR" sz="2500" b="0" i="0" u="none" strike="noStrike" baseline="0" dirty="0">
                <a:latin typeface="Arial" panose="020B0604020202020204" pitchFamily="34" charset="0"/>
              </a:rPr>
              <a:t>E-mail </a:t>
            </a:r>
          </a:p>
          <a:p>
            <a:pPr algn="r"/>
            <a:r>
              <a:rPr lang="pt-BR" sz="2500" dirty="0">
                <a:latin typeface="Arial" panose="020B0604020202020204" pitchFamily="34" charset="0"/>
              </a:rPr>
              <a:t>Filiação Institucional</a:t>
            </a:r>
          </a:p>
          <a:p>
            <a:pPr algn="r"/>
            <a:r>
              <a:rPr lang="pt-BR" sz="2500" b="0" i="0" u="none" strike="noStrike" baseline="0" dirty="0">
                <a:latin typeface="Arial" panose="020B0604020202020204" pitchFamily="34" charset="0"/>
              </a:rPr>
              <a:t>Linha temática: 1, 2 ou 3</a:t>
            </a:r>
          </a:p>
          <a:p>
            <a:endParaRPr lang="pt-BR" sz="1800" b="0" i="0" u="none" strike="noStrike" baseline="0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sz="1800" b="0" i="0" u="none" strike="noStrike" baseline="0" dirty="0">
              <a:latin typeface="Arial" panose="020B0604020202020204" pitchFamily="34" charset="0"/>
            </a:endParaRPr>
          </a:p>
          <a:p>
            <a:endParaRPr lang="pt-BR" sz="1800" b="0" i="0" u="none" strike="noStrike" baseline="0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</a:endParaRPr>
          </a:p>
          <a:p>
            <a:endParaRPr lang="pt-BR" sz="1800" b="0" i="0" u="none" strike="noStrike" baseline="0" dirty="0">
              <a:latin typeface="Arial" panose="020B0604020202020204" pitchFamily="34" charset="0"/>
            </a:endParaRPr>
          </a:p>
          <a:p>
            <a:pPr algn="just"/>
            <a:endParaRPr lang="pt-BR" sz="3500" dirty="0"/>
          </a:p>
          <a:p>
            <a:pPr algn="just"/>
            <a:endParaRPr lang="pt-BR" sz="3500" dirty="0"/>
          </a:p>
          <a:p>
            <a:pPr algn="just"/>
            <a:endParaRPr lang="pt-BR" sz="3500" dirty="0"/>
          </a:p>
        </p:txBody>
      </p: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F7C730F9-1FEF-A83D-C41F-B314834A026A}"/>
              </a:ext>
            </a:extLst>
          </p:cNvPr>
          <p:cNvSpPr txBox="1"/>
          <p:nvPr/>
        </p:nvSpPr>
        <p:spPr>
          <a:xfrm>
            <a:off x="824174" y="6966025"/>
            <a:ext cx="6332276" cy="55399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55" name="CaixaDeTexto 54">
            <a:extLst>
              <a:ext uri="{FF2B5EF4-FFF2-40B4-BE49-F238E27FC236}">
                <a16:creationId xmlns:a16="http://schemas.microsoft.com/office/drawing/2014/main" id="{B3272FF4-529B-3F0C-4319-C6E243BAF387}"/>
              </a:ext>
            </a:extLst>
          </p:cNvPr>
          <p:cNvSpPr txBox="1"/>
          <p:nvPr/>
        </p:nvSpPr>
        <p:spPr>
          <a:xfrm>
            <a:off x="7889354" y="10269313"/>
            <a:ext cx="6332276" cy="55399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bg1"/>
                </a:solidFill>
              </a:rPr>
              <a:t>Conclusão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1264797C-BDB2-D124-B6E1-B3BDA7A7881D}"/>
              </a:ext>
            </a:extLst>
          </p:cNvPr>
          <p:cNvSpPr txBox="1"/>
          <p:nvPr/>
        </p:nvSpPr>
        <p:spPr>
          <a:xfrm>
            <a:off x="869729" y="13883676"/>
            <a:ext cx="6332276" cy="55399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bg1"/>
                </a:solidFill>
              </a:rPr>
              <a:t>Materiais e Métodos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AEC78089-669C-4FF0-92CF-9A26767E871F}"/>
              </a:ext>
            </a:extLst>
          </p:cNvPr>
          <p:cNvSpPr txBox="1"/>
          <p:nvPr/>
        </p:nvSpPr>
        <p:spPr>
          <a:xfrm>
            <a:off x="7889354" y="6927850"/>
            <a:ext cx="6332276" cy="55399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bg1"/>
                </a:solidFill>
              </a:rPr>
              <a:t>Resultados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id="{B30A0CF2-2C87-6B9A-319D-09D5483213BE}"/>
              </a:ext>
            </a:extLst>
          </p:cNvPr>
          <p:cNvSpPr txBox="1"/>
          <p:nvPr/>
        </p:nvSpPr>
        <p:spPr>
          <a:xfrm>
            <a:off x="853270" y="10302406"/>
            <a:ext cx="6332276" cy="55399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bg1"/>
                </a:solidFill>
              </a:rPr>
              <a:t>Objetivos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id="{A4F4B7C2-65CE-CBEA-E0E1-9EE3A3932A6C}"/>
              </a:ext>
            </a:extLst>
          </p:cNvPr>
          <p:cNvSpPr txBox="1"/>
          <p:nvPr/>
        </p:nvSpPr>
        <p:spPr>
          <a:xfrm>
            <a:off x="7872895" y="13867533"/>
            <a:ext cx="6332276" cy="553998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000" dirty="0">
                <a:solidFill>
                  <a:schemeClr val="bg1"/>
                </a:solidFill>
              </a:rPr>
              <a:t>Referências </a:t>
            </a:r>
            <a:r>
              <a:rPr lang="pt-BR" sz="2700" dirty="0">
                <a:solidFill>
                  <a:schemeClr val="bg1"/>
                </a:solidFill>
              </a:rPr>
              <a:t>(ABNT 6028 atualizada 2023)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30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título-1</dc:title>
  <dc:creator>Marcos Felipe Bispo Alves</dc:creator>
  <cp:lastModifiedBy>José Ivaldo</cp:lastModifiedBy>
  <cp:revision>5</cp:revision>
  <dcterms:created xsi:type="dcterms:W3CDTF">2024-02-10T19:10:01Z</dcterms:created>
  <dcterms:modified xsi:type="dcterms:W3CDTF">2024-03-21T19:05:52Z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2024-02-10T00:00:00Z</vt:filetime>
  </property>
  <property fmtid="{D5CDD505-2E9C-101B-9397-08002B2CF9AE}" pid="3" name="Creator">
    <vt:lpwstr>CorelDRAW 2022</vt:lpwstr>
  </property>
  <property fmtid="{D5CDD505-2E9C-101B-9397-08002B2CF9AE}" pid="4" name="LastSaved">
    <vt:filetime>2024-02-10T00:00:00Z</vt:filetime>
  </property>
</Properties>
</file>