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242800" cy="6908800"/>
  <p:notesSz cx="12242800" cy="69088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16" d="100"/>
          <a:sy n="116" d="100"/>
        </p:scale>
        <p:origin x="40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8210" y="2141728"/>
            <a:ext cx="10406380" cy="14508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6420" y="3868928"/>
            <a:ext cx="8569960" cy="172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2140" y="1589024"/>
            <a:ext cx="5325618" cy="4559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05042" y="1589024"/>
            <a:ext cx="5325618" cy="4559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276352"/>
            <a:ext cx="11018520" cy="1105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589024"/>
            <a:ext cx="11018520" cy="4559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2552" y="6425184"/>
            <a:ext cx="3917696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2140" y="6425184"/>
            <a:ext cx="2815844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14816" y="6425184"/>
            <a:ext cx="2815844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" y="5430778"/>
            <a:ext cx="3110865" cy="1476375"/>
            <a:chOff x="143" y="5430778"/>
            <a:chExt cx="3110865" cy="1476375"/>
          </a:xfrm>
        </p:grpSpPr>
        <p:sp>
          <p:nvSpPr>
            <p:cNvPr id="3" name="object 3"/>
            <p:cNvSpPr/>
            <p:nvPr/>
          </p:nvSpPr>
          <p:spPr>
            <a:xfrm>
              <a:off x="164134" y="5549626"/>
              <a:ext cx="2947035" cy="1356995"/>
            </a:xfrm>
            <a:custGeom>
              <a:avLst/>
              <a:gdLst/>
              <a:ahLst/>
              <a:cxnLst/>
              <a:rect l="l" t="t" r="r" b="b"/>
              <a:pathLst>
                <a:path w="2947035" h="1356995">
                  <a:moveTo>
                    <a:pt x="741747" y="0"/>
                  </a:moveTo>
                  <a:lnTo>
                    <a:pt x="682754" y="6854"/>
                  </a:lnTo>
                  <a:lnTo>
                    <a:pt x="621627" y="23608"/>
                  </a:lnTo>
                  <a:lnTo>
                    <a:pt x="558513" y="50600"/>
                  </a:lnTo>
                  <a:lnTo>
                    <a:pt x="493563" y="88169"/>
                  </a:lnTo>
                  <a:lnTo>
                    <a:pt x="460446" y="111026"/>
                  </a:lnTo>
                  <a:lnTo>
                    <a:pt x="426925" y="136653"/>
                  </a:lnTo>
                  <a:lnTo>
                    <a:pt x="393020" y="165093"/>
                  </a:lnTo>
                  <a:lnTo>
                    <a:pt x="358749" y="196389"/>
                  </a:lnTo>
                  <a:lnTo>
                    <a:pt x="324130" y="230583"/>
                  </a:lnTo>
                  <a:lnTo>
                    <a:pt x="289182" y="267716"/>
                  </a:lnTo>
                  <a:lnTo>
                    <a:pt x="253924" y="307832"/>
                  </a:lnTo>
                  <a:lnTo>
                    <a:pt x="218375" y="350972"/>
                  </a:lnTo>
                  <a:lnTo>
                    <a:pt x="182553" y="397179"/>
                  </a:lnTo>
                  <a:lnTo>
                    <a:pt x="146476" y="446495"/>
                  </a:lnTo>
                  <a:lnTo>
                    <a:pt x="110164" y="498962"/>
                  </a:lnTo>
                  <a:lnTo>
                    <a:pt x="73635" y="554623"/>
                  </a:lnTo>
                  <a:lnTo>
                    <a:pt x="36907" y="613520"/>
                  </a:lnTo>
                  <a:lnTo>
                    <a:pt x="0" y="675695"/>
                  </a:lnTo>
                  <a:lnTo>
                    <a:pt x="354027" y="1356937"/>
                  </a:lnTo>
                  <a:lnTo>
                    <a:pt x="2946455" y="1356937"/>
                  </a:lnTo>
                  <a:lnTo>
                    <a:pt x="2914022" y="1325460"/>
                  </a:lnTo>
                  <a:lnTo>
                    <a:pt x="2881440" y="1292977"/>
                  </a:lnTo>
                  <a:lnTo>
                    <a:pt x="2848732" y="1259683"/>
                  </a:lnTo>
                  <a:lnTo>
                    <a:pt x="2783033" y="1191455"/>
                  </a:lnTo>
                  <a:lnTo>
                    <a:pt x="2684130" y="1087958"/>
                  </a:lnTo>
                  <a:lnTo>
                    <a:pt x="2651162" y="1053939"/>
                  </a:lnTo>
                  <a:lnTo>
                    <a:pt x="2618233" y="1020488"/>
                  </a:lnTo>
                  <a:lnTo>
                    <a:pt x="2585366" y="987802"/>
                  </a:lnTo>
                  <a:lnTo>
                    <a:pt x="2552586" y="956078"/>
                  </a:lnTo>
                  <a:lnTo>
                    <a:pt x="2519915" y="925513"/>
                  </a:lnTo>
                  <a:lnTo>
                    <a:pt x="2487377" y="896302"/>
                  </a:lnTo>
                  <a:lnTo>
                    <a:pt x="2454995" y="868644"/>
                  </a:lnTo>
                  <a:lnTo>
                    <a:pt x="2422794" y="842736"/>
                  </a:lnTo>
                  <a:lnTo>
                    <a:pt x="2390796" y="818773"/>
                  </a:lnTo>
                  <a:lnTo>
                    <a:pt x="2359025" y="796953"/>
                  </a:lnTo>
                  <a:lnTo>
                    <a:pt x="2296260" y="760529"/>
                  </a:lnTo>
                  <a:lnTo>
                    <a:pt x="2234685" y="735039"/>
                  </a:lnTo>
                  <a:lnTo>
                    <a:pt x="2174490" y="722057"/>
                  </a:lnTo>
                  <a:lnTo>
                    <a:pt x="2144968" y="720749"/>
                  </a:lnTo>
                  <a:lnTo>
                    <a:pt x="2115862" y="723159"/>
                  </a:lnTo>
                  <a:lnTo>
                    <a:pt x="2058989" y="739918"/>
                  </a:lnTo>
                  <a:lnTo>
                    <a:pt x="2004060" y="773910"/>
                  </a:lnTo>
                  <a:lnTo>
                    <a:pt x="1951262" y="826710"/>
                  </a:lnTo>
                  <a:lnTo>
                    <a:pt x="1925722" y="860655"/>
                  </a:lnTo>
                  <a:lnTo>
                    <a:pt x="1893393" y="905758"/>
                  </a:lnTo>
                  <a:lnTo>
                    <a:pt x="1861679" y="946543"/>
                  </a:lnTo>
                  <a:lnTo>
                    <a:pt x="1830575" y="983041"/>
                  </a:lnTo>
                  <a:lnTo>
                    <a:pt x="1800076" y="1015280"/>
                  </a:lnTo>
                  <a:lnTo>
                    <a:pt x="1770177" y="1043290"/>
                  </a:lnTo>
                  <a:lnTo>
                    <a:pt x="1712155" y="1086741"/>
                  </a:lnTo>
                  <a:lnTo>
                    <a:pt x="1656468" y="1113629"/>
                  </a:lnTo>
                  <a:lnTo>
                    <a:pt x="1603071" y="1124190"/>
                  </a:lnTo>
                  <a:lnTo>
                    <a:pt x="1577219" y="1123421"/>
                  </a:lnTo>
                  <a:lnTo>
                    <a:pt x="1527179" y="1109933"/>
                  </a:lnTo>
                  <a:lnTo>
                    <a:pt x="1479323" y="1080707"/>
                  </a:lnTo>
                  <a:lnTo>
                    <a:pt x="1433608" y="1035978"/>
                  </a:lnTo>
                  <a:lnTo>
                    <a:pt x="1389992" y="975983"/>
                  </a:lnTo>
                  <a:lnTo>
                    <a:pt x="1368957" y="940333"/>
                  </a:lnTo>
                  <a:lnTo>
                    <a:pt x="1348431" y="900955"/>
                  </a:lnTo>
                  <a:lnTo>
                    <a:pt x="1328408" y="857878"/>
                  </a:lnTo>
                  <a:lnTo>
                    <a:pt x="1308883" y="811132"/>
                  </a:lnTo>
                  <a:lnTo>
                    <a:pt x="1289850" y="760745"/>
                  </a:lnTo>
                  <a:lnTo>
                    <a:pt x="1271305" y="706748"/>
                  </a:lnTo>
                  <a:lnTo>
                    <a:pt x="1253241" y="649169"/>
                  </a:lnTo>
                  <a:lnTo>
                    <a:pt x="1235654" y="588039"/>
                  </a:lnTo>
                  <a:lnTo>
                    <a:pt x="1218538" y="523386"/>
                  </a:lnTo>
                  <a:lnTo>
                    <a:pt x="1207161" y="481309"/>
                  </a:lnTo>
                  <a:lnTo>
                    <a:pt x="1194804" y="440692"/>
                  </a:lnTo>
                  <a:lnTo>
                    <a:pt x="1181485" y="401578"/>
                  </a:lnTo>
                  <a:lnTo>
                    <a:pt x="1167222" y="364009"/>
                  </a:lnTo>
                  <a:lnTo>
                    <a:pt x="1152035" y="328028"/>
                  </a:lnTo>
                  <a:lnTo>
                    <a:pt x="1118960" y="260996"/>
                  </a:lnTo>
                  <a:lnTo>
                    <a:pt x="1082409" y="200822"/>
                  </a:lnTo>
                  <a:lnTo>
                    <a:pt x="1042531" y="147843"/>
                  </a:lnTo>
                  <a:lnTo>
                    <a:pt x="999476" y="102397"/>
                  </a:lnTo>
                  <a:lnTo>
                    <a:pt x="953392" y="64822"/>
                  </a:lnTo>
                  <a:lnTo>
                    <a:pt x="904428" y="35457"/>
                  </a:lnTo>
                  <a:lnTo>
                    <a:pt x="852733" y="14639"/>
                  </a:lnTo>
                  <a:lnTo>
                    <a:pt x="798457" y="2707"/>
                  </a:lnTo>
                  <a:lnTo>
                    <a:pt x="770397" y="179"/>
                  </a:lnTo>
                  <a:lnTo>
                    <a:pt x="741747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3" y="5430778"/>
              <a:ext cx="2059305" cy="1476375"/>
            </a:xfrm>
            <a:custGeom>
              <a:avLst/>
              <a:gdLst/>
              <a:ahLst/>
              <a:cxnLst/>
              <a:rect l="l" t="t" r="r" b="b"/>
              <a:pathLst>
                <a:path w="2059305" h="1476375">
                  <a:moveTo>
                    <a:pt x="0" y="0"/>
                  </a:moveTo>
                  <a:lnTo>
                    <a:pt x="0" y="1475784"/>
                  </a:lnTo>
                  <a:lnTo>
                    <a:pt x="2058692" y="1475784"/>
                  </a:lnTo>
                  <a:lnTo>
                    <a:pt x="2026501" y="1456560"/>
                  </a:lnTo>
                  <a:lnTo>
                    <a:pt x="1996438" y="1435794"/>
                  </a:lnTo>
                  <a:lnTo>
                    <a:pt x="1941832" y="1390409"/>
                  </a:lnTo>
                  <a:lnTo>
                    <a:pt x="1893142" y="1341179"/>
                  </a:lnTo>
                  <a:lnTo>
                    <a:pt x="1848640" y="1289656"/>
                  </a:lnTo>
                  <a:lnTo>
                    <a:pt x="1785948" y="1211465"/>
                  </a:lnTo>
                  <a:lnTo>
                    <a:pt x="1765269" y="1185934"/>
                  </a:lnTo>
                  <a:lnTo>
                    <a:pt x="1722939" y="1136836"/>
                  </a:lnTo>
                  <a:lnTo>
                    <a:pt x="1677872" y="1091648"/>
                  </a:lnTo>
                  <a:lnTo>
                    <a:pt x="1628337" y="1051921"/>
                  </a:lnTo>
                  <a:lnTo>
                    <a:pt x="1572601" y="1019205"/>
                  </a:lnTo>
                  <a:lnTo>
                    <a:pt x="1508936" y="995052"/>
                  </a:lnTo>
                  <a:lnTo>
                    <a:pt x="1435609" y="981012"/>
                  </a:lnTo>
                  <a:lnTo>
                    <a:pt x="1394781" y="978269"/>
                  </a:lnTo>
                  <a:lnTo>
                    <a:pt x="1350889" y="978636"/>
                  </a:lnTo>
                  <a:lnTo>
                    <a:pt x="1303717" y="982307"/>
                  </a:lnTo>
                  <a:lnTo>
                    <a:pt x="1253047" y="989476"/>
                  </a:lnTo>
                  <a:lnTo>
                    <a:pt x="1198663" y="1000336"/>
                  </a:lnTo>
                  <a:lnTo>
                    <a:pt x="1140350" y="1015081"/>
                  </a:lnTo>
                  <a:lnTo>
                    <a:pt x="1077890" y="1033905"/>
                  </a:lnTo>
                  <a:lnTo>
                    <a:pt x="1035171" y="1045970"/>
                  </a:lnTo>
                  <a:lnTo>
                    <a:pt x="994206" y="1054015"/>
                  </a:lnTo>
                  <a:lnTo>
                    <a:pt x="954925" y="1058205"/>
                  </a:lnTo>
                  <a:lnTo>
                    <a:pt x="917256" y="1058706"/>
                  </a:lnTo>
                  <a:lnTo>
                    <a:pt x="881126" y="1055684"/>
                  </a:lnTo>
                  <a:lnTo>
                    <a:pt x="813200" y="1039736"/>
                  </a:lnTo>
                  <a:lnTo>
                    <a:pt x="750570" y="1011687"/>
                  </a:lnTo>
                  <a:lnTo>
                    <a:pt x="692664" y="972863"/>
                  </a:lnTo>
                  <a:lnTo>
                    <a:pt x="638905" y="924593"/>
                  </a:lnTo>
                  <a:lnTo>
                    <a:pt x="588720" y="868202"/>
                  </a:lnTo>
                  <a:lnTo>
                    <a:pt x="564787" y="837377"/>
                  </a:lnTo>
                  <a:lnTo>
                    <a:pt x="541533" y="805019"/>
                  </a:lnTo>
                  <a:lnTo>
                    <a:pt x="518884" y="771295"/>
                  </a:lnTo>
                  <a:lnTo>
                    <a:pt x="496770" y="736370"/>
                  </a:lnTo>
                  <a:lnTo>
                    <a:pt x="475118" y="700410"/>
                  </a:lnTo>
                  <a:lnTo>
                    <a:pt x="453856" y="663581"/>
                  </a:lnTo>
                  <a:lnTo>
                    <a:pt x="432913" y="626050"/>
                  </a:lnTo>
                  <a:lnTo>
                    <a:pt x="412217" y="587981"/>
                  </a:lnTo>
                  <a:lnTo>
                    <a:pt x="330464" y="433653"/>
                  </a:lnTo>
                  <a:lnTo>
                    <a:pt x="309925" y="395387"/>
                  </a:lnTo>
                  <a:lnTo>
                    <a:pt x="289201" y="357579"/>
                  </a:lnTo>
                  <a:lnTo>
                    <a:pt x="268221" y="320395"/>
                  </a:lnTo>
                  <a:lnTo>
                    <a:pt x="246913" y="284002"/>
                  </a:lnTo>
                  <a:lnTo>
                    <a:pt x="225206" y="248563"/>
                  </a:lnTo>
                  <a:lnTo>
                    <a:pt x="203027" y="214247"/>
                  </a:lnTo>
                  <a:lnTo>
                    <a:pt x="180305" y="181218"/>
                  </a:lnTo>
                  <a:lnTo>
                    <a:pt x="156967" y="149642"/>
                  </a:lnTo>
                  <a:lnTo>
                    <a:pt x="132942" y="119686"/>
                  </a:lnTo>
                  <a:lnTo>
                    <a:pt x="82545" y="65295"/>
                  </a:lnTo>
                  <a:lnTo>
                    <a:pt x="28537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04630" y="4911209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64"/>
                </a:lnTo>
                <a:lnTo>
                  <a:pt x="66664" y="66664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630" y="5041505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61"/>
                </a:lnTo>
                <a:lnTo>
                  <a:pt x="66664" y="66661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630" y="5171799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61"/>
                </a:lnTo>
                <a:lnTo>
                  <a:pt x="66664" y="66661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630" y="5302101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57"/>
                </a:lnTo>
                <a:lnTo>
                  <a:pt x="66664" y="66657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630" y="5432395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58"/>
                </a:lnTo>
                <a:lnTo>
                  <a:pt x="66664" y="66658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630" y="5562691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57"/>
                </a:lnTo>
                <a:lnTo>
                  <a:pt x="66664" y="66657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4630" y="5692978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72"/>
                </a:lnTo>
                <a:lnTo>
                  <a:pt x="66664" y="66672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4630" y="5823280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664" y="0"/>
                </a:moveTo>
                <a:lnTo>
                  <a:pt x="0" y="0"/>
                </a:lnTo>
                <a:lnTo>
                  <a:pt x="0" y="66664"/>
                </a:lnTo>
                <a:lnTo>
                  <a:pt x="66664" y="66664"/>
                </a:lnTo>
                <a:lnTo>
                  <a:pt x="66664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544" y="6007113"/>
            <a:ext cx="638315" cy="638315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10062644" y="4918514"/>
            <a:ext cx="2176780" cy="1988185"/>
            <a:chOff x="10062644" y="4918514"/>
            <a:chExt cx="2176780" cy="1988185"/>
          </a:xfrm>
        </p:grpSpPr>
        <p:sp>
          <p:nvSpPr>
            <p:cNvPr id="15" name="object 15"/>
            <p:cNvSpPr/>
            <p:nvPr/>
          </p:nvSpPr>
          <p:spPr>
            <a:xfrm>
              <a:off x="10383569" y="4918514"/>
              <a:ext cx="1856105" cy="1988185"/>
            </a:xfrm>
            <a:custGeom>
              <a:avLst/>
              <a:gdLst/>
              <a:ahLst/>
              <a:cxnLst/>
              <a:rect l="l" t="t" r="r" b="b"/>
              <a:pathLst>
                <a:path w="1856104" h="1988184">
                  <a:moveTo>
                    <a:pt x="1855511" y="0"/>
                  </a:moveTo>
                  <a:lnTo>
                    <a:pt x="1842918" y="63339"/>
                  </a:lnTo>
                  <a:lnTo>
                    <a:pt x="1828424" y="123205"/>
                  </a:lnTo>
                  <a:lnTo>
                    <a:pt x="1812080" y="179681"/>
                  </a:lnTo>
                  <a:lnTo>
                    <a:pt x="1793937" y="232853"/>
                  </a:lnTo>
                  <a:lnTo>
                    <a:pt x="1774046" y="282805"/>
                  </a:lnTo>
                  <a:lnTo>
                    <a:pt x="1752458" y="329623"/>
                  </a:lnTo>
                  <a:lnTo>
                    <a:pt x="1729224" y="373392"/>
                  </a:lnTo>
                  <a:lnTo>
                    <a:pt x="1704396" y="414196"/>
                  </a:lnTo>
                  <a:lnTo>
                    <a:pt x="1678024" y="452122"/>
                  </a:lnTo>
                  <a:lnTo>
                    <a:pt x="1650158" y="487253"/>
                  </a:lnTo>
                  <a:lnTo>
                    <a:pt x="1620852" y="519676"/>
                  </a:lnTo>
                  <a:lnTo>
                    <a:pt x="1590154" y="549474"/>
                  </a:lnTo>
                  <a:lnTo>
                    <a:pt x="1558117" y="576734"/>
                  </a:lnTo>
                  <a:lnTo>
                    <a:pt x="1524791" y="601539"/>
                  </a:lnTo>
                  <a:lnTo>
                    <a:pt x="1490228" y="623976"/>
                  </a:lnTo>
                  <a:lnTo>
                    <a:pt x="1454478" y="644130"/>
                  </a:lnTo>
                  <a:lnTo>
                    <a:pt x="1417593" y="662084"/>
                  </a:lnTo>
                  <a:lnTo>
                    <a:pt x="1379623" y="677925"/>
                  </a:lnTo>
                  <a:lnTo>
                    <a:pt x="1340620" y="691737"/>
                  </a:lnTo>
                  <a:lnTo>
                    <a:pt x="1300634" y="703606"/>
                  </a:lnTo>
                  <a:lnTo>
                    <a:pt x="1259717" y="713616"/>
                  </a:lnTo>
                  <a:lnTo>
                    <a:pt x="1217919" y="721853"/>
                  </a:lnTo>
                  <a:lnTo>
                    <a:pt x="1175293" y="728402"/>
                  </a:lnTo>
                  <a:lnTo>
                    <a:pt x="1131888" y="733347"/>
                  </a:lnTo>
                  <a:lnTo>
                    <a:pt x="1087755" y="736774"/>
                  </a:lnTo>
                  <a:lnTo>
                    <a:pt x="1042947" y="738768"/>
                  </a:lnTo>
                  <a:lnTo>
                    <a:pt x="997513" y="739414"/>
                  </a:lnTo>
                  <a:lnTo>
                    <a:pt x="969378" y="741408"/>
                  </a:lnTo>
                  <a:lnTo>
                    <a:pt x="916381" y="756799"/>
                  </a:lnTo>
                  <a:lnTo>
                    <a:pt x="867321" y="786135"/>
                  </a:lnTo>
                  <a:lnTo>
                    <a:pt x="821685" y="827910"/>
                  </a:lnTo>
                  <a:lnTo>
                    <a:pt x="778960" y="880615"/>
                  </a:lnTo>
                  <a:lnTo>
                    <a:pt x="738630" y="942743"/>
                  </a:lnTo>
                  <a:lnTo>
                    <a:pt x="719204" y="976869"/>
                  </a:lnTo>
                  <a:lnTo>
                    <a:pt x="700183" y="1012786"/>
                  </a:lnTo>
                  <a:lnTo>
                    <a:pt x="681505" y="1050304"/>
                  </a:lnTo>
                  <a:lnTo>
                    <a:pt x="663105" y="1089236"/>
                  </a:lnTo>
                  <a:lnTo>
                    <a:pt x="644918" y="1129393"/>
                  </a:lnTo>
                  <a:lnTo>
                    <a:pt x="626881" y="1170587"/>
                  </a:lnTo>
                  <a:lnTo>
                    <a:pt x="608930" y="1212628"/>
                  </a:lnTo>
                  <a:lnTo>
                    <a:pt x="554944" y="1341957"/>
                  </a:lnTo>
                  <a:lnTo>
                    <a:pt x="518202" y="1428961"/>
                  </a:lnTo>
                  <a:lnTo>
                    <a:pt x="499413" y="1472133"/>
                  </a:lnTo>
                  <a:lnTo>
                    <a:pt x="480260" y="1514834"/>
                  </a:lnTo>
                  <a:lnTo>
                    <a:pt x="460679" y="1556876"/>
                  </a:lnTo>
                  <a:lnTo>
                    <a:pt x="440605" y="1598069"/>
                  </a:lnTo>
                  <a:lnTo>
                    <a:pt x="419973" y="1638226"/>
                  </a:lnTo>
                  <a:lnTo>
                    <a:pt x="398721" y="1677158"/>
                  </a:lnTo>
                  <a:lnTo>
                    <a:pt x="376783" y="1714677"/>
                  </a:lnTo>
                  <a:lnTo>
                    <a:pt x="354096" y="1750593"/>
                  </a:lnTo>
                  <a:lnTo>
                    <a:pt x="330594" y="1784720"/>
                  </a:lnTo>
                  <a:lnTo>
                    <a:pt x="306215" y="1816867"/>
                  </a:lnTo>
                  <a:lnTo>
                    <a:pt x="280894" y="1846848"/>
                  </a:lnTo>
                  <a:lnTo>
                    <a:pt x="254565" y="1874472"/>
                  </a:lnTo>
                  <a:lnTo>
                    <a:pt x="198633" y="1921900"/>
                  </a:lnTo>
                  <a:lnTo>
                    <a:pt x="137903" y="1957644"/>
                  </a:lnTo>
                  <a:lnTo>
                    <a:pt x="71864" y="1980196"/>
                  </a:lnTo>
                  <a:lnTo>
                    <a:pt x="0" y="1988049"/>
                  </a:lnTo>
                  <a:lnTo>
                    <a:pt x="1855511" y="1988049"/>
                  </a:lnTo>
                  <a:lnTo>
                    <a:pt x="1855511" y="0"/>
                  </a:lnTo>
                  <a:close/>
                </a:path>
              </a:pathLst>
            </a:custGeom>
            <a:solidFill>
              <a:srgbClr val="222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039681" y="5524023"/>
              <a:ext cx="1199515" cy="1383030"/>
            </a:xfrm>
            <a:custGeom>
              <a:avLst/>
              <a:gdLst/>
              <a:ahLst/>
              <a:cxnLst/>
              <a:rect l="l" t="t" r="r" b="b"/>
              <a:pathLst>
                <a:path w="1199515" h="1383029">
                  <a:moveTo>
                    <a:pt x="1199400" y="0"/>
                  </a:moveTo>
                  <a:lnTo>
                    <a:pt x="1170278" y="30720"/>
                  </a:lnTo>
                  <a:lnTo>
                    <a:pt x="1139800" y="61213"/>
                  </a:lnTo>
                  <a:lnTo>
                    <a:pt x="1107950" y="91483"/>
                  </a:lnTo>
                  <a:lnTo>
                    <a:pt x="1074713" y="121531"/>
                  </a:lnTo>
                  <a:lnTo>
                    <a:pt x="1040072" y="151361"/>
                  </a:lnTo>
                  <a:lnTo>
                    <a:pt x="1004009" y="180975"/>
                  </a:lnTo>
                  <a:lnTo>
                    <a:pt x="966510" y="210375"/>
                  </a:lnTo>
                  <a:lnTo>
                    <a:pt x="927558" y="239565"/>
                  </a:lnTo>
                  <a:lnTo>
                    <a:pt x="887137" y="268548"/>
                  </a:lnTo>
                  <a:lnTo>
                    <a:pt x="845229" y="297325"/>
                  </a:lnTo>
                  <a:lnTo>
                    <a:pt x="801819" y="325900"/>
                  </a:lnTo>
                  <a:lnTo>
                    <a:pt x="756891" y="354275"/>
                  </a:lnTo>
                  <a:lnTo>
                    <a:pt x="710427" y="382453"/>
                  </a:lnTo>
                  <a:lnTo>
                    <a:pt x="662413" y="410436"/>
                  </a:lnTo>
                  <a:lnTo>
                    <a:pt x="612831" y="438229"/>
                  </a:lnTo>
                  <a:lnTo>
                    <a:pt x="561665" y="465832"/>
                  </a:lnTo>
                  <a:lnTo>
                    <a:pt x="528999" y="484312"/>
                  </a:lnTo>
                  <a:lnTo>
                    <a:pt x="474539" y="522274"/>
                  </a:lnTo>
                  <a:lnTo>
                    <a:pt x="433260" y="561460"/>
                  </a:lnTo>
                  <a:lnTo>
                    <a:pt x="403583" y="601740"/>
                  </a:lnTo>
                  <a:lnTo>
                    <a:pt x="383926" y="642983"/>
                  </a:lnTo>
                  <a:lnTo>
                    <a:pt x="372711" y="685057"/>
                  </a:lnTo>
                  <a:lnTo>
                    <a:pt x="368358" y="727831"/>
                  </a:lnTo>
                  <a:lnTo>
                    <a:pt x="368262" y="749440"/>
                  </a:lnTo>
                  <a:lnTo>
                    <a:pt x="369288" y="771174"/>
                  </a:lnTo>
                  <a:lnTo>
                    <a:pt x="371240" y="793018"/>
                  </a:lnTo>
                  <a:lnTo>
                    <a:pt x="373920" y="814956"/>
                  </a:lnTo>
                  <a:lnTo>
                    <a:pt x="377130" y="836969"/>
                  </a:lnTo>
                  <a:lnTo>
                    <a:pt x="387972" y="903307"/>
                  </a:lnTo>
                  <a:lnTo>
                    <a:pt x="391331" y="925464"/>
                  </a:lnTo>
                  <a:lnTo>
                    <a:pt x="394233" y="947615"/>
                  </a:lnTo>
                  <a:lnTo>
                    <a:pt x="396481" y="969745"/>
                  </a:lnTo>
                  <a:lnTo>
                    <a:pt x="397878" y="991836"/>
                  </a:lnTo>
                  <a:lnTo>
                    <a:pt x="398225" y="1013874"/>
                  </a:lnTo>
                  <a:lnTo>
                    <a:pt x="397327" y="1035840"/>
                  </a:lnTo>
                  <a:lnTo>
                    <a:pt x="391000" y="1079494"/>
                  </a:lnTo>
                  <a:lnTo>
                    <a:pt x="377318" y="1122669"/>
                  </a:lnTo>
                  <a:lnTo>
                    <a:pt x="354701" y="1165232"/>
                  </a:lnTo>
                  <a:lnTo>
                    <a:pt x="321569" y="1207052"/>
                  </a:lnTo>
                  <a:lnTo>
                    <a:pt x="276342" y="1247999"/>
                  </a:lnTo>
                  <a:lnTo>
                    <a:pt x="217442" y="1287941"/>
                  </a:lnTo>
                  <a:lnTo>
                    <a:pt x="182370" y="1307494"/>
                  </a:lnTo>
                  <a:lnTo>
                    <a:pt x="143287" y="1326747"/>
                  </a:lnTo>
                  <a:lnTo>
                    <a:pt x="99996" y="1345683"/>
                  </a:lnTo>
                  <a:lnTo>
                    <a:pt x="52300" y="1364286"/>
                  </a:lnTo>
                  <a:lnTo>
                    <a:pt x="0" y="1382539"/>
                  </a:lnTo>
                  <a:lnTo>
                    <a:pt x="1199400" y="1382539"/>
                  </a:lnTo>
                  <a:lnTo>
                    <a:pt x="1199400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62644" y="6063547"/>
              <a:ext cx="2176780" cy="843280"/>
            </a:xfrm>
            <a:custGeom>
              <a:avLst/>
              <a:gdLst/>
              <a:ahLst/>
              <a:cxnLst/>
              <a:rect l="l" t="t" r="r" b="b"/>
              <a:pathLst>
                <a:path w="2176779" h="843279">
                  <a:moveTo>
                    <a:pt x="2176437" y="0"/>
                  </a:moveTo>
                  <a:lnTo>
                    <a:pt x="2107747" y="8458"/>
                  </a:lnTo>
                  <a:lnTo>
                    <a:pt x="2041771" y="27907"/>
                  </a:lnTo>
                  <a:lnTo>
                    <a:pt x="1978099" y="56982"/>
                  </a:lnTo>
                  <a:lnTo>
                    <a:pt x="1916322" y="94322"/>
                  </a:lnTo>
                  <a:lnTo>
                    <a:pt x="1856030" y="138562"/>
                  </a:lnTo>
                  <a:lnTo>
                    <a:pt x="1826313" y="162845"/>
                  </a:lnTo>
                  <a:lnTo>
                    <a:pt x="1796815" y="188341"/>
                  </a:lnTo>
                  <a:lnTo>
                    <a:pt x="1767483" y="214881"/>
                  </a:lnTo>
                  <a:lnTo>
                    <a:pt x="1738267" y="242295"/>
                  </a:lnTo>
                  <a:lnTo>
                    <a:pt x="1709116" y="270412"/>
                  </a:lnTo>
                  <a:lnTo>
                    <a:pt x="1592132" y="386502"/>
                  </a:lnTo>
                  <a:lnTo>
                    <a:pt x="1562537" y="415579"/>
                  </a:lnTo>
                  <a:lnTo>
                    <a:pt x="1532699" y="444336"/>
                  </a:lnTo>
                  <a:lnTo>
                    <a:pt x="1502567" y="472604"/>
                  </a:lnTo>
                  <a:lnTo>
                    <a:pt x="1472091" y="500213"/>
                  </a:lnTo>
                  <a:lnTo>
                    <a:pt x="1441220" y="526991"/>
                  </a:lnTo>
                  <a:lnTo>
                    <a:pt x="1409901" y="552768"/>
                  </a:lnTo>
                  <a:lnTo>
                    <a:pt x="1378084" y="577374"/>
                  </a:lnTo>
                  <a:lnTo>
                    <a:pt x="1345719" y="600639"/>
                  </a:lnTo>
                  <a:lnTo>
                    <a:pt x="1312753" y="622393"/>
                  </a:lnTo>
                  <a:lnTo>
                    <a:pt x="1279135" y="642464"/>
                  </a:lnTo>
                  <a:lnTo>
                    <a:pt x="1244816" y="660683"/>
                  </a:lnTo>
                  <a:lnTo>
                    <a:pt x="1209742" y="676879"/>
                  </a:lnTo>
                  <a:lnTo>
                    <a:pt x="1173864" y="690882"/>
                  </a:lnTo>
                  <a:lnTo>
                    <a:pt x="1137129" y="702521"/>
                  </a:lnTo>
                  <a:lnTo>
                    <a:pt x="1099488" y="711627"/>
                  </a:lnTo>
                  <a:lnTo>
                    <a:pt x="1060888" y="718028"/>
                  </a:lnTo>
                  <a:lnTo>
                    <a:pt x="1021279" y="721555"/>
                  </a:lnTo>
                  <a:lnTo>
                    <a:pt x="980609" y="722037"/>
                  </a:lnTo>
                  <a:lnTo>
                    <a:pt x="938828" y="719303"/>
                  </a:lnTo>
                  <a:lnTo>
                    <a:pt x="895884" y="713184"/>
                  </a:lnTo>
                  <a:lnTo>
                    <a:pt x="851725" y="703508"/>
                  </a:lnTo>
                  <a:lnTo>
                    <a:pt x="806302" y="690106"/>
                  </a:lnTo>
                  <a:lnTo>
                    <a:pt x="734833" y="667678"/>
                  </a:lnTo>
                  <a:lnTo>
                    <a:pt x="669841" y="649995"/>
                  </a:lnTo>
                  <a:lnTo>
                    <a:pt x="610849" y="636765"/>
                  </a:lnTo>
                  <a:lnTo>
                    <a:pt x="557386" y="627696"/>
                  </a:lnTo>
                  <a:lnTo>
                    <a:pt x="508977" y="622497"/>
                  </a:lnTo>
                  <a:lnTo>
                    <a:pt x="465148" y="620875"/>
                  </a:lnTo>
                  <a:lnTo>
                    <a:pt x="425424" y="622537"/>
                  </a:lnTo>
                  <a:lnTo>
                    <a:pt x="356400" y="634548"/>
                  </a:lnTo>
                  <a:lnTo>
                    <a:pt x="298112" y="656193"/>
                  </a:lnTo>
                  <a:lnTo>
                    <a:pt x="246768" y="685135"/>
                  </a:lnTo>
                  <a:lnTo>
                    <a:pt x="198578" y="719037"/>
                  </a:lnTo>
                  <a:lnTo>
                    <a:pt x="149749" y="755562"/>
                  </a:lnTo>
                  <a:lnTo>
                    <a:pt x="123910" y="774078"/>
                  </a:lnTo>
                  <a:lnTo>
                    <a:pt x="96490" y="792373"/>
                  </a:lnTo>
                  <a:lnTo>
                    <a:pt x="67014" y="810156"/>
                  </a:lnTo>
                  <a:lnTo>
                    <a:pt x="35008" y="827134"/>
                  </a:lnTo>
                  <a:lnTo>
                    <a:pt x="0" y="843015"/>
                  </a:lnTo>
                  <a:lnTo>
                    <a:pt x="2176437" y="843015"/>
                  </a:lnTo>
                  <a:lnTo>
                    <a:pt x="2176437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69620" y="6041588"/>
              <a:ext cx="613854" cy="61385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1545009" y="5439834"/>
              <a:ext cx="227329" cy="262255"/>
            </a:xfrm>
            <a:custGeom>
              <a:avLst/>
              <a:gdLst/>
              <a:ahLst/>
              <a:cxnLst/>
              <a:rect l="l" t="t" r="r" b="b"/>
              <a:pathLst>
                <a:path w="227329" h="262254">
                  <a:moveTo>
                    <a:pt x="226706" y="0"/>
                  </a:moveTo>
                  <a:lnTo>
                    <a:pt x="0" y="130884"/>
                  </a:lnTo>
                  <a:lnTo>
                    <a:pt x="226706" y="261773"/>
                  </a:lnTo>
                  <a:lnTo>
                    <a:pt x="226706" y="130884"/>
                  </a:lnTo>
                  <a:lnTo>
                    <a:pt x="226706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05498" y="5439836"/>
              <a:ext cx="227329" cy="262255"/>
            </a:xfrm>
            <a:custGeom>
              <a:avLst/>
              <a:gdLst/>
              <a:ahLst/>
              <a:cxnLst/>
              <a:rect l="l" t="t" r="r" b="b"/>
              <a:pathLst>
                <a:path w="227329" h="262254">
                  <a:moveTo>
                    <a:pt x="226706" y="0"/>
                  </a:moveTo>
                  <a:lnTo>
                    <a:pt x="0" y="130882"/>
                  </a:lnTo>
                  <a:lnTo>
                    <a:pt x="226714" y="261771"/>
                  </a:lnTo>
                  <a:lnTo>
                    <a:pt x="226706" y="130882"/>
                  </a:lnTo>
                  <a:lnTo>
                    <a:pt x="226706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50936" y="5786678"/>
              <a:ext cx="495270" cy="11220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619131" y="6281793"/>
              <a:ext cx="1221105" cy="283845"/>
            </a:xfrm>
            <a:custGeom>
              <a:avLst/>
              <a:gdLst/>
              <a:ahLst/>
              <a:cxnLst/>
              <a:rect l="l" t="t" r="r" b="b"/>
              <a:pathLst>
                <a:path w="1221104" h="283845">
                  <a:moveTo>
                    <a:pt x="29629" y="6629"/>
                  </a:moveTo>
                  <a:lnTo>
                    <a:pt x="22987" y="0"/>
                  </a:lnTo>
                  <a:lnTo>
                    <a:pt x="6642" y="0"/>
                  </a:lnTo>
                  <a:lnTo>
                    <a:pt x="0" y="6629"/>
                  </a:lnTo>
                  <a:lnTo>
                    <a:pt x="0" y="22987"/>
                  </a:lnTo>
                  <a:lnTo>
                    <a:pt x="6642" y="29616"/>
                  </a:lnTo>
                  <a:lnTo>
                    <a:pt x="22987" y="29616"/>
                  </a:lnTo>
                  <a:lnTo>
                    <a:pt x="29629" y="22987"/>
                  </a:lnTo>
                  <a:lnTo>
                    <a:pt x="29629" y="14808"/>
                  </a:lnTo>
                  <a:lnTo>
                    <a:pt x="29629" y="6629"/>
                  </a:lnTo>
                  <a:close/>
                </a:path>
                <a:path w="1221104" h="283845">
                  <a:moveTo>
                    <a:pt x="90970" y="6629"/>
                  </a:moveTo>
                  <a:lnTo>
                    <a:pt x="84353" y="0"/>
                  </a:lnTo>
                  <a:lnTo>
                    <a:pt x="67995" y="0"/>
                  </a:lnTo>
                  <a:lnTo>
                    <a:pt x="61366" y="6629"/>
                  </a:lnTo>
                  <a:lnTo>
                    <a:pt x="61366" y="22987"/>
                  </a:lnTo>
                  <a:lnTo>
                    <a:pt x="67995" y="29616"/>
                  </a:lnTo>
                  <a:lnTo>
                    <a:pt x="84353" y="29616"/>
                  </a:lnTo>
                  <a:lnTo>
                    <a:pt x="90970" y="22987"/>
                  </a:lnTo>
                  <a:lnTo>
                    <a:pt x="90970" y="14808"/>
                  </a:lnTo>
                  <a:lnTo>
                    <a:pt x="90970" y="6629"/>
                  </a:lnTo>
                  <a:close/>
                </a:path>
                <a:path w="1221104" h="283845">
                  <a:moveTo>
                    <a:pt x="99441" y="70104"/>
                  </a:moveTo>
                  <a:lnTo>
                    <a:pt x="92811" y="63474"/>
                  </a:lnTo>
                  <a:lnTo>
                    <a:pt x="76454" y="63474"/>
                  </a:lnTo>
                  <a:lnTo>
                    <a:pt x="69824" y="70104"/>
                  </a:lnTo>
                  <a:lnTo>
                    <a:pt x="69824" y="86448"/>
                  </a:lnTo>
                  <a:lnTo>
                    <a:pt x="76454" y="93091"/>
                  </a:lnTo>
                  <a:lnTo>
                    <a:pt x="92811" y="93091"/>
                  </a:lnTo>
                  <a:lnTo>
                    <a:pt x="99441" y="86448"/>
                  </a:lnTo>
                  <a:lnTo>
                    <a:pt x="99441" y="78282"/>
                  </a:lnTo>
                  <a:lnTo>
                    <a:pt x="99441" y="70104"/>
                  </a:lnTo>
                  <a:close/>
                </a:path>
                <a:path w="1221104" h="283845">
                  <a:moveTo>
                    <a:pt x="152323" y="6629"/>
                  </a:moveTo>
                  <a:lnTo>
                    <a:pt x="145707" y="0"/>
                  </a:lnTo>
                  <a:lnTo>
                    <a:pt x="129336" y="0"/>
                  </a:lnTo>
                  <a:lnTo>
                    <a:pt x="122707" y="6629"/>
                  </a:lnTo>
                  <a:lnTo>
                    <a:pt x="122707" y="22987"/>
                  </a:lnTo>
                  <a:lnTo>
                    <a:pt x="129336" y="29616"/>
                  </a:lnTo>
                  <a:lnTo>
                    <a:pt x="145707" y="29616"/>
                  </a:lnTo>
                  <a:lnTo>
                    <a:pt x="152323" y="22987"/>
                  </a:lnTo>
                  <a:lnTo>
                    <a:pt x="152323" y="14808"/>
                  </a:lnTo>
                  <a:lnTo>
                    <a:pt x="152323" y="6629"/>
                  </a:lnTo>
                  <a:close/>
                </a:path>
                <a:path w="1221104" h="283845">
                  <a:moveTo>
                    <a:pt x="160794" y="70104"/>
                  </a:moveTo>
                  <a:lnTo>
                    <a:pt x="154165" y="63474"/>
                  </a:lnTo>
                  <a:lnTo>
                    <a:pt x="137795" y="63474"/>
                  </a:lnTo>
                  <a:lnTo>
                    <a:pt x="131178" y="70104"/>
                  </a:lnTo>
                  <a:lnTo>
                    <a:pt x="131178" y="86448"/>
                  </a:lnTo>
                  <a:lnTo>
                    <a:pt x="137795" y="93091"/>
                  </a:lnTo>
                  <a:lnTo>
                    <a:pt x="154165" y="93091"/>
                  </a:lnTo>
                  <a:lnTo>
                    <a:pt x="160794" y="86448"/>
                  </a:lnTo>
                  <a:lnTo>
                    <a:pt x="160794" y="78282"/>
                  </a:lnTo>
                  <a:lnTo>
                    <a:pt x="160794" y="70104"/>
                  </a:lnTo>
                  <a:close/>
                </a:path>
                <a:path w="1221104" h="283845">
                  <a:moveTo>
                    <a:pt x="169252" y="133565"/>
                  </a:moveTo>
                  <a:lnTo>
                    <a:pt x="162623" y="126936"/>
                  </a:lnTo>
                  <a:lnTo>
                    <a:pt x="146265" y="126936"/>
                  </a:lnTo>
                  <a:lnTo>
                    <a:pt x="139636" y="133565"/>
                  </a:lnTo>
                  <a:lnTo>
                    <a:pt x="139636" y="149923"/>
                  </a:lnTo>
                  <a:lnTo>
                    <a:pt x="146265" y="156552"/>
                  </a:lnTo>
                  <a:lnTo>
                    <a:pt x="162623" y="156552"/>
                  </a:lnTo>
                  <a:lnTo>
                    <a:pt x="169252" y="149923"/>
                  </a:lnTo>
                  <a:lnTo>
                    <a:pt x="169252" y="141744"/>
                  </a:lnTo>
                  <a:lnTo>
                    <a:pt x="169252" y="133565"/>
                  </a:lnTo>
                  <a:close/>
                </a:path>
                <a:path w="1221104" h="283845">
                  <a:moveTo>
                    <a:pt x="213677" y="6629"/>
                  </a:moveTo>
                  <a:lnTo>
                    <a:pt x="207048" y="0"/>
                  </a:lnTo>
                  <a:lnTo>
                    <a:pt x="190690" y="0"/>
                  </a:lnTo>
                  <a:lnTo>
                    <a:pt x="184061" y="6629"/>
                  </a:lnTo>
                  <a:lnTo>
                    <a:pt x="184061" y="22987"/>
                  </a:lnTo>
                  <a:lnTo>
                    <a:pt x="190690" y="29616"/>
                  </a:lnTo>
                  <a:lnTo>
                    <a:pt x="207048" y="29616"/>
                  </a:lnTo>
                  <a:lnTo>
                    <a:pt x="213677" y="22987"/>
                  </a:lnTo>
                  <a:lnTo>
                    <a:pt x="213677" y="14808"/>
                  </a:lnTo>
                  <a:lnTo>
                    <a:pt x="213677" y="6629"/>
                  </a:lnTo>
                  <a:close/>
                </a:path>
                <a:path w="1221104" h="283845">
                  <a:moveTo>
                    <a:pt x="222135" y="70104"/>
                  </a:moveTo>
                  <a:lnTo>
                    <a:pt x="215519" y="63474"/>
                  </a:lnTo>
                  <a:lnTo>
                    <a:pt x="199148" y="63474"/>
                  </a:lnTo>
                  <a:lnTo>
                    <a:pt x="192519" y="70104"/>
                  </a:lnTo>
                  <a:lnTo>
                    <a:pt x="192519" y="86448"/>
                  </a:lnTo>
                  <a:lnTo>
                    <a:pt x="199148" y="93091"/>
                  </a:lnTo>
                  <a:lnTo>
                    <a:pt x="215519" y="93091"/>
                  </a:lnTo>
                  <a:lnTo>
                    <a:pt x="222135" y="86448"/>
                  </a:lnTo>
                  <a:lnTo>
                    <a:pt x="222135" y="78282"/>
                  </a:lnTo>
                  <a:lnTo>
                    <a:pt x="222135" y="70104"/>
                  </a:lnTo>
                  <a:close/>
                </a:path>
                <a:path w="1221104" h="283845">
                  <a:moveTo>
                    <a:pt x="230606" y="133565"/>
                  </a:moveTo>
                  <a:lnTo>
                    <a:pt x="223977" y="126936"/>
                  </a:lnTo>
                  <a:lnTo>
                    <a:pt x="207619" y="126936"/>
                  </a:lnTo>
                  <a:lnTo>
                    <a:pt x="200990" y="133565"/>
                  </a:lnTo>
                  <a:lnTo>
                    <a:pt x="200990" y="149923"/>
                  </a:lnTo>
                  <a:lnTo>
                    <a:pt x="207619" y="156552"/>
                  </a:lnTo>
                  <a:lnTo>
                    <a:pt x="223977" y="156552"/>
                  </a:lnTo>
                  <a:lnTo>
                    <a:pt x="230606" y="149923"/>
                  </a:lnTo>
                  <a:lnTo>
                    <a:pt x="230606" y="141744"/>
                  </a:lnTo>
                  <a:lnTo>
                    <a:pt x="230606" y="133565"/>
                  </a:lnTo>
                  <a:close/>
                </a:path>
                <a:path w="1221104" h="283845">
                  <a:moveTo>
                    <a:pt x="239064" y="197040"/>
                  </a:moveTo>
                  <a:lnTo>
                    <a:pt x="232435" y="190398"/>
                  </a:lnTo>
                  <a:lnTo>
                    <a:pt x="216077" y="190398"/>
                  </a:lnTo>
                  <a:lnTo>
                    <a:pt x="209448" y="197040"/>
                  </a:lnTo>
                  <a:lnTo>
                    <a:pt x="209448" y="213385"/>
                  </a:lnTo>
                  <a:lnTo>
                    <a:pt x="216077" y="220014"/>
                  </a:lnTo>
                  <a:lnTo>
                    <a:pt x="232435" y="220014"/>
                  </a:lnTo>
                  <a:lnTo>
                    <a:pt x="239064" y="213385"/>
                  </a:lnTo>
                  <a:lnTo>
                    <a:pt x="239064" y="205206"/>
                  </a:lnTo>
                  <a:lnTo>
                    <a:pt x="239064" y="197040"/>
                  </a:lnTo>
                  <a:close/>
                </a:path>
                <a:path w="1221104" h="283845">
                  <a:moveTo>
                    <a:pt x="275031" y="6629"/>
                  </a:moveTo>
                  <a:lnTo>
                    <a:pt x="268401" y="0"/>
                  </a:lnTo>
                  <a:lnTo>
                    <a:pt x="252044" y="0"/>
                  </a:lnTo>
                  <a:lnTo>
                    <a:pt x="245414" y="6629"/>
                  </a:lnTo>
                  <a:lnTo>
                    <a:pt x="245414" y="22987"/>
                  </a:lnTo>
                  <a:lnTo>
                    <a:pt x="252044" y="29616"/>
                  </a:lnTo>
                  <a:lnTo>
                    <a:pt x="268401" y="29616"/>
                  </a:lnTo>
                  <a:lnTo>
                    <a:pt x="275031" y="22987"/>
                  </a:lnTo>
                  <a:lnTo>
                    <a:pt x="275031" y="14808"/>
                  </a:lnTo>
                  <a:lnTo>
                    <a:pt x="275031" y="6629"/>
                  </a:lnTo>
                  <a:close/>
                </a:path>
                <a:path w="1221104" h="283845">
                  <a:moveTo>
                    <a:pt x="283502" y="70104"/>
                  </a:moveTo>
                  <a:lnTo>
                    <a:pt x="276860" y="63474"/>
                  </a:lnTo>
                  <a:lnTo>
                    <a:pt x="260502" y="63474"/>
                  </a:lnTo>
                  <a:lnTo>
                    <a:pt x="253873" y="70104"/>
                  </a:lnTo>
                  <a:lnTo>
                    <a:pt x="253873" y="86448"/>
                  </a:lnTo>
                  <a:lnTo>
                    <a:pt x="260502" y="93091"/>
                  </a:lnTo>
                  <a:lnTo>
                    <a:pt x="276860" y="93091"/>
                  </a:lnTo>
                  <a:lnTo>
                    <a:pt x="283502" y="86448"/>
                  </a:lnTo>
                  <a:lnTo>
                    <a:pt x="283502" y="78282"/>
                  </a:lnTo>
                  <a:lnTo>
                    <a:pt x="283502" y="70104"/>
                  </a:lnTo>
                  <a:close/>
                </a:path>
                <a:path w="1221104" h="283845">
                  <a:moveTo>
                    <a:pt x="291960" y="133565"/>
                  </a:moveTo>
                  <a:lnTo>
                    <a:pt x="285330" y="126936"/>
                  </a:lnTo>
                  <a:lnTo>
                    <a:pt x="268960" y="126936"/>
                  </a:lnTo>
                  <a:lnTo>
                    <a:pt x="262343" y="133565"/>
                  </a:lnTo>
                  <a:lnTo>
                    <a:pt x="262343" y="149923"/>
                  </a:lnTo>
                  <a:lnTo>
                    <a:pt x="268960" y="156552"/>
                  </a:lnTo>
                  <a:lnTo>
                    <a:pt x="285330" y="156552"/>
                  </a:lnTo>
                  <a:lnTo>
                    <a:pt x="291960" y="149923"/>
                  </a:lnTo>
                  <a:lnTo>
                    <a:pt x="291960" y="141744"/>
                  </a:lnTo>
                  <a:lnTo>
                    <a:pt x="291960" y="133565"/>
                  </a:lnTo>
                  <a:close/>
                </a:path>
                <a:path w="1221104" h="283845">
                  <a:moveTo>
                    <a:pt x="300418" y="197040"/>
                  </a:moveTo>
                  <a:lnTo>
                    <a:pt x="293776" y="190398"/>
                  </a:lnTo>
                  <a:lnTo>
                    <a:pt x="277431" y="190398"/>
                  </a:lnTo>
                  <a:lnTo>
                    <a:pt x="270802" y="197040"/>
                  </a:lnTo>
                  <a:lnTo>
                    <a:pt x="270802" y="213385"/>
                  </a:lnTo>
                  <a:lnTo>
                    <a:pt x="277431" y="220014"/>
                  </a:lnTo>
                  <a:lnTo>
                    <a:pt x="293776" y="220014"/>
                  </a:lnTo>
                  <a:lnTo>
                    <a:pt x="300418" y="213385"/>
                  </a:lnTo>
                  <a:lnTo>
                    <a:pt x="300418" y="205206"/>
                  </a:lnTo>
                  <a:lnTo>
                    <a:pt x="300418" y="197040"/>
                  </a:lnTo>
                  <a:close/>
                </a:path>
                <a:path w="1221104" h="283845">
                  <a:moveTo>
                    <a:pt x="308876" y="260502"/>
                  </a:moveTo>
                  <a:lnTo>
                    <a:pt x="302247" y="253873"/>
                  </a:lnTo>
                  <a:lnTo>
                    <a:pt x="285889" y="253873"/>
                  </a:lnTo>
                  <a:lnTo>
                    <a:pt x="279260" y="260502"/>
                  </a:lnTo>
                  <a:lnTo>
                    <a:pt x="279260" y="276860"/>
                  </a:lnTo>
                  <a:lnTo>
                    <a:pt x="285889" y="283489"/>
                  </a:lnTo>
                  <a:lnTo>
                    <a:pt x="302247" y="283489"/>
                  </a:lnTo>
                  <a:lnTo>
                    <a:pt x="308876" y="276860"/>
                  </a:lnTo>
                  <a:lnTo>
                    <a:pt x="308876" y="268681"/>
                  </a:lnTo>
                  <a:lnTo>
                    <a:pt x="308876" y="260502"/>
                  </a:lnTo>
                  <a:close/>
                </a:path>
                <a:path w="1221104" h="283845">
                  <a:moveTo>
                    <a:pt x="336384" y="6629"/>
                  </a:moveTo>
                  <a:lnTo>
                    <a:pt x="329755" y="0"/>
                  </a:lnTo>
                  <a:lnTo>
                    <a:pt x="313385" y="0"/>
                  </a:lnTo>
                  <a:lnTo>
                    <a:pt x="306768" y="6629"/>
                  </a:lnTo>
                  <a:lnTo>
                    <a:pt x="306768" y="22987"/>
                  </a:lnTo>
                  <a:lnTo>
                    <a:pt x="313385" y="29616"/>
                  </a:lnTo>
                  <a:lnTo>
                    <a:pt x="329755" y="29616"/>
                  </a:lnTo>
                  <a:lnTo>
                    <a:pt x="336384" y="22987"/>
                  </a:lnTo>
                  <a:lnTo>
                    <a:pt x="336384" y="14808"/>
                  </a:lnTo>
                  <a:lnTo>
                    <a:pt x="336384" y="6629"/>
                  </a:lnTo>
                  <a:close/>
                </a:path>
                <a:path w="1221104" h="283845">
                  <a:moveTo>
                    <a:pt x="344843" y="70104"/>
                  </a:moveTo>
                  <a:lnTo>
                    <a:pt x="338213" y="63474"/>
                  </a:lnTo>
                  <a:lnTo>
                    <a:pt x="321856" y="63474"/>
                  </a:lnTo>
                  <a:lnTo>
                    <a:pt x="315226" y="70104"/>
                  </a:lnTo>
                  <a:lnTo>
                    <a:pt x="315226" y="86448"/>
                  </a:lnTo>
                  <a:lnTo>
                    <a:pt x="321856" y="93091"/>
                  </a:lnTo>
                  <a:lnTo>
                    <a:pt x="338213" y="93091"/>
                  </a:lnTo>
                  <a:lnTo>
                    <a:pt x="344843" y="86448"/>
                  </a:lnTo>
                  <a:lnTo>
                    <a:pt x="344843" y="78282"/>
                  </a:lnTo>
                  <a:lnTo>
                    <a:pt x="344843" y="70104"/>
                  </a:lnTo>
                  <a:close/>
                </a:path>
                <a:path w="1221104" h="283845">
                  <a:moveTo>
                    <a:pt x="353301" y="133565"/>
                  </a:moveTo>
                  <a:lnTo>
                    <a:pt x="346671" y="126936"/>
                  </a:lnTo>
                  <a:lnTo>
                    <a:pt x="330314" y="126936"/>
                  </a:lnTo>
                  <a:lnTo>
                    <a:pt x="323684" y="133565"/>
                  </a:lnTo>
                  <a:lnTo>
                    <a:pt x="323684" y="149923"/>
                  </a:lnTo>
                  <a:lnTo>
                    <a:pt x="330314" y="156552"/>
                  </a:lnTo>
                  <a:lnTo>
                    <a:pt x="346671" y="156552"/>
                  </a:lnTo>
                  <a:lnTo>
                    <a:pt x="353301" y="149923"/>
                  </a:lnTo>
                  <a:lnTo>
                    <a:pt x="353301" y="141744"/>
                  </a:lnTo>
                  <a:lnTo>
                    <a:pt x="353301" y="133565"/>
                  </a:lnTo>
                  <a:close/>
                </a:path>
                <a:path w="1221104" h="283845">
                  <a:moveTo>
                    <a:pt x="361772" y="197040"/>
                  </a:moveTo>
                  <a:lnTo>
                    <a:pt x="355130" y="190398"/>
                  </a:lnTo>
                  <a:lnTo>
                    <a:pt x="338772" y="190398"/>
                  </a:lnTo>
                  <a:lnTo>
                    <a:pt x="332155" y="197040"/>
                  </a:lnTo>
                  <a:lnTo>
                    <a:pt x="332155" y="213385"/>
                  </a:lnTo>
                  <a:lnTo>
                    <a:pt x="338772" y="220014"/>
                  </a:lnTo>
                  <a:lnTo>
                    <a:pt x="355130" y="220014"/>
                  </a:lnTo>
                  <a:lnTo>
                    <a:pt x="361772" y="213385"/>
                  </a:lnTo>
                  <a:lnTo>
                    <a:pt x="361772" y="205206"/>
                  </a:lnTo>
                  <a:lnTo>
                    <a:pt x="361772" y="197040"/>
                  </a:lnTo>
                  <a:close/>
                </a:path>
                <a:path w="1221104" h="283845">
                  <a:moveTo>
                    <a:pt x="370230" y="260502"/>
                  </a:moveTo>
                  <a:lnTo>
                    <a:pt x="363601" y="253873"/>
                  </a:lnTo>
                  <a:lnTo>
                    <a:pt x="347243" y="253873"/>
                  </a:lnTo>
                  <a:lnTo>
                    <a:pt x="340614" y="260502"/>
                  </a:lnTo>
                  <a:lnTo>
                    <a:pt x="340614" y="276860"/>
                  </a:lnTo>
                  <a:lnTo>
                    <a:pt x="347243" y="283489"/>
                  </a:lnTo>
                  <a:lnTo>
                    <a:pt x="363601" y="283489"/>
                  </a:lnTo>
                  <a:lnTo>
                    <a:pt x="370230" y="276860"/>
                  </a:lnTo>
                  <a:lnTo>
                    <a:pt x="370230" y="268681"/>
                  </a:lnTo>
                  <a:lnTo>
                    <a:pt x="370230" y="260502"/>
                  </a:lnTo>
                  <a:close/>
                </a:path>
                <a:path w="1221104" h="283845">
                  <a:moveTo>
                    <a:pt x="397738" y="6629"/>
                  </a:moveTo>
                  <a:lnTo>
                    <a:pt x="391096" y="0"/>
                  </a:lnTo>
                  <a:lnTo>
                    <a:pt x="374738" y="0"/>
                  </a:lnTo>
                  <a:lnTo>
                    <a:pt x="368122" y="6629"/>
                  </a:lnTo>
                  <a:lnTo>
                    <a:pt x="368122" y="22987"/>
                  </a:lnTo>
                  <a:lnTo>
                    <a:pt x="374738" y="29616"/>
                  </a:lnTo>
                  <a:lnTo>
                    <a:pt x="391096" y="29616"/>
                  </a:lnTo>
                  <a:lnTo>
                    <a:pt x="397738" y="22987"/>
                  </a:lnTo>
                  <a:lnTo>
                    <a:pt x="397738" y="14808"/>
                  </a:lnTo>
                  <a:lnTo>
                    <a:pt x="397738" y="6629"/>
                  </a:lnTo>
                  <a:close/>
                </a:path>
                <a:path w="1221104" h="283845">
                  <a:moveTo>
                    <a:pt x="406196" y="70104"/>
                  </a:moveTo>
                  <a:lnTo>
                    <a:pt x="399567" y="63474"/>
                  </a:lnTo>
                  <a:lnTo>
                    <a:pt x="383209" y="63474"/>
                  </a:lnTo>
                  <a:lnTo>
                    <a:pt x="376580" y="70104"/>
                  </a:lnTo>
                  <a:lnTo>
                    <a:pt x="376580" y="86448"/>
                  </a:lnTo>
                  <a:lnTo>
                    <a:pt x="383209" y="93091"/>
                  </a:lnTo>
                  <a:lnTo>
                    <a:pt x="399567" y="93091"/>
                  </a:lnTo>
                  <a:lnTo>
                    <a:pt x="406196" y="86448"/>
                  </a:lnTo>
                  <a:lnTo>
                    <a:pt x="406196" y="78282"/>
                  </a:lnTo>
                  <a:lnTo>
                    <a:pt x="406196" y="70104"/>
                  </a:lnTo>
                  <a:close/>
                </a:path>
                <a:path w="1221104" h="283845">
                  <a:moveTo>
                    <a:pt x="414655" y="133565"/>
                  </a:moveTo>
                  <a:lnTo>
                    <a:pt x="408025" y="126936"/>
                  </a:lnTo>
                  <a:lnTo>
                    <a:pt x="391668" y="126936"/>
                  </a:lnTo>
                  <a:lnTo>
                    <a:pt x="385038" y="133565"/>
                  </a:lnTo>
                  <a:lnTo>
                    <a:pt x="385038" y="149923"/>
                  </a:lnTo>
                  <a:lnTo>
                    <a:pt x="391668" y="156552"/>
                  </a:lnTo>
                  <a:lnTo>
                    <a:pt x="408025" y="156552"/>
                  </a:lnTo>
                  <a:lnTo>
                    <a:pt x="414655" y="149923"/>
                  </a:lnTo>
                  <a:lnTo>
                    <a:pt x="414655" y="141744"/>
                  </a:lnTo>
                  <a:lnTo>
                    <a:pt x="414655" y="133565"/>
                  </a:lnTo>
                  <a:close/>
                </a:path>
                <a:path w="1221104" h="283845">
                  <a:moveTo>
                    <a:pt x="423113" y="197040"/>
                  </a:moveTo>
                  <a:lnTo>
                    <a:pt x="416496" y="190398"/>
                  </a:lnTo>
                  <a:lnTo>
                    <a:pt x="400126" y="190398"/>
                  </a:lnTo>
                  <a:lnTo>
                    <a:pt x="393496" y="197040"/>
                  </a:lnTo>
                  <a:lnTo>
                    <a:pt x="393496" y="213385"/>
                  </a:lnTo>
                  <a:lnTo>
                    <a:pt x="400126" y="220014"/>
                  </a:lnTo>
                  <a:lnTo>
                    <a:pt x="416496" y="220014"/>
                  </a:lnTo>
                  <a:lnTo>
                    <a:pt x="423113" y="213385"/>
                  </a:lnTo>
                  <a:lnTo>
                    <a:pt x="423113" y="205206"/>
                  </a:lnTo>
                  <a:lnTo>
                    <a:pt x="423113" y="197040"/>
                  </a:lnTo>
                  <a:close/>
                </a:path>
                <a:path w="1221104" h="283845">
                  <a:moveTo>
                    <a:pt x="431584" y="260502"/>
                  </a:moveTo>
                  <a:lnTo>
                    <a:pt x="424954" y="253873"/>
                  </a:lnTo>
                  <a:lnTo>
                    <a:pt x="408597" y="253873"/>
                  </a:lnTo>
                  <a:lnTo>
                    <a:pt x="401967" y="260502"/>
                  </a:lnTo>
                  <a:lnTo>
                    <a:pt x="401967" y="276860"/>
                  </a:lnTo>
                  <a:lnTo>
                    <a:pt x="408597" y="283489"/>
                  </a:lnTo>
                  <a:lnTo>
                    <a:pt x="424954" y="283489"/>
                  </a:lnTo>
                  <a:lnTo>
                    <a:pt x="431584" y="276860"/>
                  </a:lnTo>
                  <a:lnTo>
                    <a:pt x="431584" y="268681"/>
                  </a:lnTo>
                  <a:lnTo>
                    <a:pt x="431584" y="260502"/>
                  </a:lnTo>
                  <a:close/>
                </a:path>
                <a:path w="1221104" h="283845">
                  <a:moveTo>
                    <a:pt x="459092" y="6629"/>
                  </a:moveTo>
                  <a:lnTo>
                    <a:pt x="452450" y="0"/>
                  </a:lnTo>
                  <a:lnTo>
                    <a:pt x="436092" y="0"/>
                  </a:lnTo>
                  <a:lnTo>
                    <a:pt x="429463" y="6629"/>
                  </a:lnTo>
                  <a:lnTo>
                    <a:pt x="429463" y="22987"/>
                  </a:lnTo>
                  <a:lnTo>
                    <a:pt x="436092" y="29616"/>
                  </a:lnTo>
                  <a:lnTo>
                    <a:pt x="452450" y="29616"/>
                  </a:lnTo>
                  <a:lnTo>
                    <a:pt x="459092" y="22987"/>
                  </a:lnTo>
                  <a:lnTo>
                    <a:pt x="459092" y="14808"/>
                  </a:lnTo>
                  <a:lnTo>
                    <a:pt x="459092" y="6629"/>
                  </a:lnTo>
                  <a:close/>
                </a:path>
                <a:path w="1221104" h="283845">
                  <a:moveTo>
                    <a:pt x="467550" y="70104"/>
                  </a:moveTo>
                  <a:lnTo>
                    <a:pt x="460908" y="63474"/>
                  </a:lnTo>
                  <a:lnTo>
                    <a:pt x="444550" y="63474"/>
                  </a:lnTo>
                  <a:lnTo>
                    <a:pt x="437934" y="70104"/>
                  </a:lnTo>
                  <a:lnTo>
                    <a:pt x="437934" y="86448"/>
                  </a:lnTo>
                  <a:lnTo>
                    <a:pt x="444550" y="93091"/>
                  </a:lnTo>
                  <a:lnTo>
                    <a:pt x="460908" y="93091"/>
                  </a:lnTo>
                  <a:lnTo>
                    <a:pt x="467550" y="86448"/>
                  </a:lnTo>
                  <a:lnTo>
                    <a:pt x="467550" y="78282"/>
                  </a:lnTo>
                  <a:lnTo>
                    <a:pt x="467550" y="70104"/>
                  </a:lnTo>
                  <a:close/>
                </a:path>
                <a:path w="1221104" h="283845">
                  <a:moveTo>
                    <a:pt x="476008" y="133565"/>
                  </a:moveTo>
                  <a:lnTo>
                    <a:pt x="469379" y="126936"/>
                  </a:lnTo>
                  <a:lnTo>
                    <a:pt x="453021" y="126936"/>
                  </a:lnTo>
                  <a:lnTo>
                    <a:pt x="446392" y="133565"/>
                  </a:lnTo>
                  <a:lnTo>
                    <a:pt x="446392" y="149923"/>
                  </a:lnTo>
                  <a:lnTo>
                    <a:pt x="453021" y="156552"/>
                  </a:lnTo>
                  <a:lnTo>
                    <a:pt x="469379" y="156552"/>
                  </a:lnTo>
                  <a:lnTo>
                    <a:pt x="476008" y="149923"/>
                  </a:lnTo>
                  <a:lnTo>
                    <a:pt x="476008" y="141744"/>
                  </a:lnTo>
                  <a:lnTo>
                    <a:pt x="476008" y="133565"/>
                  </a:lnTo>
                  <a:close/>
                </a:path>
                <a:path w="1221104" h="283845">
                  <a:moveTo>
                    <a:pt x="484466" y="197040"/>
                  </a:moveTo>
                  <a:lnTo>
                    <a:pt x="477837" y="190398"/>
                  </a:lnTo>
                  <a:lnTo>
                    <a:pt x="461479" y="190398"/>
                  </a:lnTo>
                  <a:lnTo>
                    <a:pt x="454850" y="197040"/>
                  </a:lnTo>
                  <a:lnTo>
                    <a:pt x="454850" y="213385"/>
                  </a:lnTo>
                  <a:lnTo>
                    <a:pt x="461479" y="220014"/>
                  </a:lnTo>
                  <a:lnTo>
                    <a:pt x="477837" y="220014"/>
                  </a:lnTo>
                  <a:lnTo>
                    <a:pt x="484466" y="213385"/>
                  </a:lnTo>
                  <a:lnTo>
                    <a:pt x="484466" y="205206"/>
                  </a:lnTo>
                  <a:lnTo>
                    <a:pt x="484466" y="197040"/>
                  </a:lnTo>
                  <a:close/>
                </a:path>
                <a:path w="1221104" h="283845">
                  <a:moveTo>
                    <a:pt x="520433" y="6629"/>
                  </a:moveTo>
                  <a:lnTo>
                    <a:pt x="513803" y="0"/>
                  </a:lnTo>
                  <a:lnTo>
                    <a:pt x="497446" y="0"/>
                  </a:lnTo>
                  <a:lnTo>
                    <a:pt x="490816" y="6629"/>
                  </a:lnTo>
                  <a:lnTo>
                    <a:pt x="490816" y="22987"/>
                  </a:lnTo>
                  <a:lnTo>
                    <a:pt x="497446" y="29616"/>
                  </a:lnTo>
                  <a:lnTo>
                    <a:pt x="513803" y="29616"/>
                  </a:lnTo>
                  <a:lnTo>
                    <a:pt x="520433" y="22987"/>
                  </a:lnTo>
                  <a:lnTo>
                    <a:pt x="520433" y="14808"/>
                  </a:lnTo>
                  <a:lnTo>
                    <a:pt x="520433" y="6629"/>
                  </a:lnTo>
                  <a:close/>
                </a:path>
                <a:path w="1221104" h="283845">
                  <a:moveTo>
                    <a:pt x="528891" y="70104"/>
                  </a:moveTo>
                  <a:lnTo>
                    <a:pt x="522262" y="63474"/>
                  </a:lnTo>
                  <a:lnTo>
                    <a:pt x="505917" y="63474"/>
                  </a:lnTo>
                  <a:lnTo>
                    <a:pt x="499275" y="70104"/>
                  </a:lnTo>
                  <a:lnTo>
                    <a:pt x="499275" y="86448"/>
                  </a:lnTo>
                  <a:lnTo>
                    <a:pt x="505917" y="93091"/>
                  </a:lnTo>
                  <a:lnTo>
                    <a:pt x="522262" y="93091"/>
                  </a:lnTo>
                  <a:lnTo>
                    <a:pt x="528891" y="86448"/>
                  </a:lnTo>
                  <a:lnTo>
                    <a:pt x="528891" y="78282"/>
                  </a:lnTo>
                  <a:lnTo>
                    <a:pt x="528891" y="70104"/>
                  </a:lnTo>
                  <a:close/>
                </a:path>
                <a:path w="1221104" h="283845">
                  <a:moveTo>
                    <a:pt x="537362" y="133565"/>
                  </a:moveTo>
                  <a:lnTo>
                    <a:pt x="530720" y="126936"/>
                  </a:lnTo>
                  <a:lnTo>
                    <a:pt x="514375" y="126936"/>
                  </a:lnTo>
                  <a:lnTo>
                    <a:pt x="507746" y="133565"/>
                  </a:lnTo>
                  <a:lnTo>
                    <a:pt x="507746" y="149923"/>
                  </a:lnTo>
                  <a:lnTo>
                    <a:pt x="514375" y="156552"/>
                  </a:lnTo>
                  <a:lnTo>
                    <a:pt x="530720" y="156552"/>
                  </a:lnTo>
                  <a:lnTo>
                    <a:pt x="537362" y="149923"/>
                  </a:lnTo>
                  <a:lnTo>
                    <a:pt x="537362" y="141744"/>
                  </a:lnTo>
                  <a:lnTo>
                    <a:pt x="537362" y="133565"/>
                  </a:lnTo>
                  <a:close/>
                </a:path>
                <a:path w="1221104" h="283845">
                  <a:moveTo>
                    <a:pt x="545820" y="197040"/>
                  </a:moveTo>
                  <a:lnTo>
                    <a:pt x="539191" y="190398"/>
                  </a:lnTo>
                  <a:lnTo>
                    <a:pt x="522833" y="190398"/>
                  </a:lnTo>
                  <a:lnTo>
                    <a:pt x="516204" y="197040"/>
                  </a:lnTo>
                  <a:lnTo>
                    <a:pt x="516204" y="213385"/>
                  </a:lnTo>
                  <a:lnTo>
                    <a:pt x="522833" y="220014"/>
                  </a:lnTo>
                  <a:lnTo>
                    <a:pt x="539191" y="220014"/>
                  </a:lnTo>
                  <a:lnTo>
                    <a:pt x="545820" y="213385"/>
                  </a:lnTo>
                  <a:lnTo>
                    <a:pt x="545820" y="205206"/>
                  </a:lnTo>
                  <a:lnTo>
                    <a:pt x="545820" y="197040"/>
                  </a:lnTo>
                  <a:close/>
                </a:path>
                <a:path w="1221104" h="283845">
                  <a:moveTo>
                    <a:pt x="581787" y="6629"/>
                  </a:moveTo>
                  <a:lnTo>
                    <a:pt x="575157" y="0"/>
                  </a:lnTo>
                  <a:lnTo>
                    <a:pt x="558800" y="0"/>
                  </a:lnTo>
                  <a:lnTo>
                    <a:pt x="552170" y="6629"/>
                  </a:lnTo>
                  <a:lnTo>
                    <a:pt x="552170" y="22987"/>
                  </a:lnTo>
                  <a:lnTo>
                    <a:pt x="558800" y="29616"/>
                  </a:lnTo>
                  <a:lnTo>
                    <a:pt x="575157" y="29616"/>
                  </a:lnTo>
                  <a:lnTo>
                    <a:pt x="581787" y="22987"/>
                  </a:lnTo>
                  <a:lnTo>
                    <a:pt x="581787" y="14808"/>
                  </a:lnTo>
                  <a:lnTo>
                    <a:pt x="581787" y="6629"/>
                  </a:lnTo>
                  <a:close/>
                </a:path>
                <a:path w="1221104" h="283845">
                  <a:moveTo>
                    <a:pt x="590245" y="70104"/>
                  </a:moveTo>
                  <a:lnTo>
                    <a:pt x="583615" y="63474"/>
                  </a:lnTo>
                  <a:lnTo>
                    <a:pt x="567258" y="63474"/>
                  </a:lnTo>
                  <a:lnTo>
                    <a:pt x="560628" y="70104"/>
                  </a:lnTo>
                  <a:lnTo>
                    <a:pt x="560628" y="86448"/>
                  </a:lnTo>
                  <a:lnTo>
                    <a:pt x="567258" y="93091"/>
                  </a:lnTo>
                  <a:lnTo>
                    <a:pt x="583615" y="93091"/>
                  </a:lnTo>
                  <a:lnTo>
                    <a:pt x="590245" y="86448"/>
                  </a:lnTo>
                  <a:lnTo>
                    <a:pt x="590245" y="78282"/>
                  </a:lnTo>
                  <a:lnTo>
                    <a:pt x="590245" y="70104"/>
                  </a:lnTo>
                  <a:close/>
                </a:path>
                <a:path w="1221104" h="283845">
                  <a:moveTo>
                    <a:pt x="598703" y="133565"/>
                  </a:moveTo>
                  <a:lnTo>
                    <a:pt x="592086" y="126936"/>
                  </a:lnTo>
                  <a:lnTo>
                    <a:pt x="575716" y="126936"/>
                  </a:lnTo>
                  <a:lnTo>
                    <a:pt x="569087" y="133565"/>
                  </a:lnTo>
                  <a:lnTo>
                    <a:pt x="569087" y="149923"/>
                  </a:lnTo>
                  <a:lnTo>
                    <a:pt x="575716" y="156552"/>
                  </a:lnTo>
                  <a:lnTo>
                    <a:pt x="592086" y="156552"/>
                  </a:lnTo>
                  <a:lnTo>
                    <a:pt x="598703" y="149923"/>
                  </a:lnTo>
                  <a:lnTo>
                    <a:pt x="598703" y="141744"/>
                  </a:lnTo>
                  <a:lnTo>
                    <a:pt x="598703" y="133565"/>
                  </a:lnTo>
                  <a:close/>
                </a:path>
                <a:path w="1221104" h="283845">
                  <a:moveTo>
                    <a:pt x="607174" y="197040"/>
                  </a:moveTo>
                  <a:lnTo>
                    <a:pt x="600544" y="190398"/>
                  </a:lnTo>
                  <a:lnTo>
                    <a:pt x="584187" y="190398"/>
                  </a:lnTo>
                  <a:lnTo>
                    <a:pt x="577545" y="197040"/>
                  </a:lnTo>
                  <a:lnTo>
                    <a:pt x="577545" y="213385"/>
                  </a:lnTo>
                  <a:lnTo>
                    <a:pt x="584187" y="220014"/>
                  </a:lnTo>
                  <a:lnTo>
                    <a:pt x="600544" y="220014"/>
                  </a:lnTo>
                  <a:lnTo>
                    <a:pt x="607174" y="213385"/>
                  </a:lnTo>
                  <a:lnTo>
                    <a:pt x="607174" y="205206"/>
                  </a:lnTo>
                  <a:lnTo>
                    <a:pt x="607174" y="197040"/>
                  </a:lnTo>
                  <a:close/>
                </a:path>
                <a:path w="1221104" h="283845">
                  <a:moveTo>
                    <a:pt x="643140" y="6629"/>
                  </a:moveTo>
                  <a:lnTo>
                    <a:pt x="636511" y="0"/>
                  </a:lnTo>
                  <a:lnTo>
                    <a:pt x="620153" y="0"/>
                  </a:lnTo>
                  <a:lnTo>
                    <a:pt x="613511" y="6629"/>
                  </a:lnTo>
                  <a:lnTo>
                    <a:pt x="613511" y="22987"/>
                  </a:lnTo>
                  <a:lnTo>
                    <a:pt x="620153" y="29616"/>
                  </a:lnTo>
                  <a:lnTo>
                    <a:pt x="636511" y="29616"/>
                  </a:lnTo>
                  <a:lnTo>
                    <a:pt x="643140" y="22987"/>
                  </a:lnTo>
                  <a:lnTo>
                    <a:pt x="643140" y="14808"/>
                  </a:lnTo>
                  <a:lnTo>
                    <a:pt x="643140" y="6629"/>
                  </a:lnTo>
                  <a:close/>
                </a:path>
                <a:path w="1221104" h="283845">
                  <a:moveTo>
                    <a:pt x="651598" y="70104"/>
                  </a:moveTo>
                  <a:lnTo>
                    <a:pt x="644969" y="63474"/>
                  </a:lnTo>
                  <a:lnTo>
                    <a:pt x="628611" y="63474"/>
                  </a:lnTo>
                  <a:lnTo>
                    <a:pt x="621982" y="70104"/>
                  </a:lnTo>
                  <a:lnTo>
                    <a:pt x="621982" y="86448"/>
                  </a:lnTo>
                  <a:lnTo>
                    <a:pt x="628611" y="93091"/>
                  </a:lnTo>
                  <a:lnTo>
                    <a:pt x="644969" y="93091"/>
                  </a:lnTo>
                  <a:lnTo>
                    <a:pt x="651598" y="86448"/>
                  </a:lnTo>
                  <a:lnTo>
                    <a:pt x="651598" y="78282"/>
                  </a:lnTo>
                  <a:lnTo>
                    <a:pt x="651598" y="70104"/>
                  </a:lnTo>
                  <a:close/>
                </a:path>
                <a:path w="1221104" h="283845">
                  <a:moveTo>
                    <a:pt x="660057" y="133565"/>
                  </a:moveTo>
                  <a:lnTo>
                    <a:pt x="653440" y="126936"/>
                  </a:lnTo>
                  <a:lnTo>
                    <a:pt x="637070" y="126936"/>
                  </a:lnTo>
                  <a:lnTo>
                    <a:pt x="630440" y="133565"/>
                  </a:lnTo>
                  <a:lnTo>
                    <a:pt x="630440" y="149923"/>
                  </a:lnTo>
                  <a:lnTo>
                    <a:pt x="637070" y="156552"/>
                  </a:lnTo>
                  <a:lnTo>
                    <a:pt x="653440" y="156552"/>
                  </a:lnTo>
                  <a:lnTo>
                    <a:pt x="660057" y="149923"/>
                  </a:lnTo>
                  <a:lnTo>
                    <a:pt x="660057" y="141744"/>
                  </a:lnTo>
                  <a:lnTo>
                    <a:pt x="660057" y="133565"/>
                  </a:lnTo>
                  <a:close/>
                </a:path>
                <a:path w="1221104" h="283845">
                  <a:moveTo>
                    <a:pt x="668515" y="197040"/>
                  </a:moveTo>
                  <a:lnTo>
                    <a:pt x="661898" y="190398"/>
                  </a:lnTo>
                  <a:lnTo>
                    <a:pt x="645528" y="190398"/>
                  </a:lnTo>
                  <a:lnTo>
                    <a:pt x="638911" y="197040"/>
                  </a:lnTo>
                  <a:lnTo>
                    <a:pt x="638911" y="213385"/>
                  </a:lnTo>
                  <a:lnTo>
                    <a:pt x="645528" y="220014"/>
                  </a:lnTo>
                  <a:lnTo>
                    <a:pt x="661898" y="220014"/>
                  </a:lnTo>
                  <a:lnTo>
                    <a:pt x="668515" y="213385"/>
                  </a:lnTo>
                  <a:lnTo>
                    <a:pt x="668515" y="205206"/>
                  </a:lnTo>
                  <a:lnTo>
                    <a:pt x="668515" y="197040"/>
                  </a:lnTo>
                  <a:close/>
                </a:path>
                <a:path w="1221104" h="283845">
                  <a:moveTo>
                    <a:pt x="704481" y="6629"/>
                  </a:moveTo>
                  <a:lnTo>
                    <a:pt x="697852" y="0"/>
                  </a:lnTo>
                  <a:lnTo>
                    <a:pt x="681507" y="0"/>
                  </a:lnTo>
                  <a:lnTo>
                    <a:pt x="674865" y="6629"/>
                  </a:lnTo>
                  <a:lnTo>
                    <a:pt x="674865" y="22987"/>
                  </a:lnTo>
                  <a:lnTo>
                    <a:pt x="681507" y="29616"/>
                  </a:lnTo>
                  <a:lnTo>
                    <a:pt x="697852" y="29616"/>
                  </a:lnTo>
                  <a:lnTo>
                    <a:pt x="704481" y="22987"/>
                  </a:lnTo>
                  <a:lnTo>
                    <a:pt x="704481" y="14808"/>
                  </a:lnTo>
                  <a:lnTo>
                    <a:pt x="704481" y="6629"/>
                  </a:lnTo>
                  <a:close/>
                </a:path>
                <a:path w="1221104" h="283845">
                  <a:moveTo>
                    <a:pt x="712952" y="70104"/>
                  </a:moveTo>
                  <a:lnTo>
                    <a:pt x="706310" y="63474"/>
                  </a:lnTo>
                  <a:lnTo>
                    <a:pt x="689965" y="63474"/>
                  </a:lnTo>
                  <a:lnTo>
                    <a:pt x="683336" y="70104"/>
                  </a:lnTo>
                  <a:lnTo>
                    <a:pt x="683336" y="86448"/>
                  </a:lnTo>
                  <a:lnTo>
                    <a:pt x="689965" y="93091"/>
                  </a:lnTo>
                  <a:lnTo>
                    <a:pt x="706310" y="93091"/>
                  </a:lnTo>
                  <a:lnTo>
                    <a:pt x="712952" y="86448"/>
                  </a:lnTo>
                  <a:lnTo>
                    <a:pt x="712952" y="78282"/>
                  </a:lnTo>
                  <a:lnTo>
                    <a:pt x="712952" y="70104"/>
                  </a:lnTo>
                  <a:close/>
                </a:path>
                <a:path w="1221104" h="283845">
                  <a:moveTo>
                    <a:pt x="721410" y="133565"/>
                  </a:moveTo>
                  <a:lnTo>
                    <a:pt x="714781" y="126936"/>
                  </a:lnTo>
                  <a:lnTo>
                    <a:pt x="698423" y="126936"/>
                  </a:lnTo>
                  <a:lnTo>
                    <a:pt x="691794" y="133565"/>
                  </a:lnTo>
                  <a:lnTo>
                    <a:pt x="691794" y="149923"/>
                  </a:lnTo>
                  <a:lnTo>
                    <a:pt x="698423" y="156552"/>
                  </a:lnTo>
                  <a:lnTo>
                    <a:pt x="714781" y="156552"/>
                  </a:lnTo>
                  <a:lnTo>
                    <a:pt x="721410" y="149923"/>
                  </a:lnTo>
                  <a:lnTo>
                    <a:pt x="721410" y="141744"/>
                  </a:lnTo>
                  <a:lnTo>
                    <a:pt x="721410" y="133565"/>
                  </a:lnTo>
                  <a:close/>
                </a:path>
                <a:path w="1221104" h="283845">
                  <a:moveTo>
                    <a:pt x="729869" y="197040"/>
                  </a:moveTo>
                  <a:lnTo>
                    <a:pt x="723252" y="190398"/>
                  </a:lnTo>
                  <a:lnTo>
                    <a:pt x="706882" y="190398"/>
                  </a:lnTo>
                  <a:lnTo>
                    <a:pt x="700265" y="197040"/>
                  </a:lnTo>
                  <a:lnTo>
                    <a:pt x="700265" y="213385"/>
                  </a:lnTo>
                  <a:lnTo>
                    <a:pt x="706882" y="220014"/>
                  </a:lnTo>
                  <a:lnTo>
                    <a:pt x="723252" y="220014"/>
                  </a:lnTo>
                  <a:lnTo>
                    <a:pt x="729869" y="213385"/>
                  </a:lnTo>
                  <a:lnTo>
                    <a:pt x="729869" y="205206"/>
                  </a:lnTo>
                  <a:lnTo>
                    <a:pt x="729869" y="197040"/>
                  </a:lnTo>
                  <a:close/>
                </a:path>
                <a:path w="1221104" h="283845">
                  <a:moveTo>
                    <a:pt x="765835" y="6629"/>
                  </a:moveTo>
                  <a:lnTo>
                    <a:pt x="759206" y="0"/>
                  </a:lnTo>
                  <a:lnTo>
                    <a:pt x="742848" y="0"/>
                  </a:lnTo>
                  <a:lnTo>
                    <a:pt x="736219" y="6629"/>
                  </a:lnTo>
                  <a:lnTo>
                    <a:pt x="736219" y="22987"/>
                  </a:lnTo>
                  <a:lnTo>
                    <a:pt x="742848" y="29616"/>
                  </a:lnTo>
                  <a:lnTo>
                    <a:pt x="759206" y="29616"/>
                  </a:lnTo>
                  <a:lnTo>
                    <a:pt x="765835" y="22987"/>
                  </a:lnTo>
                  <a:lnTo>
                    <a:pt x="765835" y="14808"/>
                  </a:lnTo>
                  <a:lnTo>
                    <a:pt x="765835" y="6629"/>
                  </a:lnTo>
                  <a:close/>
                </a:path>
                <a:path w="1221104" h="283845">
                  <a:moveTo>
                    <a:pt x="774306" y="70104"/>
                  </a:moveTo>
                  <a:lnTo>
                    <a:pt x="767664" y="63474"/>
                  </a:lnTo>
                  <a:lnTo>
                    <a:pt x="751306" y="63474"/>
                  </a:lnTo>
                  <a:lnTo>
                    <a:pt x="744677" y="70104"/>
                  </a:lnTo>
                  <a:lnTo>
                    <a:pt x="744677" y="86448"/>
                  </a:lnTo>
                  <a:lnTo>
                    <a:pt x="751306" y="93091"/>
                  </a:lnTo>
                  <a:lnTo>
                    <a:pt x="767664" y="93091"/>
                  </a:lnTo>
                  <a:lnTo>
                    <a:pt x="774306" y="86448"/>
                  </a:lnTo>
                  <a:lnTo>
                    <a:pt x="774306" y="78282"/>
                  </a:lnTo>
                  <a:lnTo>
                    <a:pt x="774306" y="70104"/>
                  </a:lnTo>
                  <a:close/>
                </a:path>
                <a:path w="1221104" h="283845">
                  <a:moveTo>
                    <a:pt x="782764" y="133565"/>
                  </a:moveTo>
                  <a:lnTo>
                    <a:pt x="776135" y="126936"/>
                  </a:lnTo>
                  <a:lnTo>
                    <a:pt x="759777" y="126936"/>
                  </a:lnTo>
                  <a:lnTo>
                    <a:pt x="753135" y="133565"/>
                  </a:lnTo>
                  <a:lnTo>
                    <a:pt x="753135" y="149923"/>
                  </a:lnTo>
                  <a:lnTo>
                    <a:pt x="759777" y="156552"/>
                  </a:lnTo>
                  <a:lnTo>
                    <a:pt x="776135" y="156552"/>
                  </a:lnTo>
                  <a:lnTo>
                    <a:pt x="782764" y="149923"/>
                  </a:lnTo>
                  <a:lnTo>
                    <a:pt x="782764" y="141744"/>
                  </a:lnTo>
                  <a:lnTo>
                    <a:pt x="782764" y="133565"/>
                  </a:lnTo>
                  <a:close/>
                </a:path>
                <a:path w="1221104" h="283845">
                  <a:moveTo>
                    <a:pt x="791222" y="197040"/>
                  </a:moveTo>
                  <a:lnTo>
                    <a:pt x="784593" y="190398"/>
                  </a:lnTo>
                  <a:lnTo>
                    <a:pt x="768235" y="190398"/>
                  </a:lnTo>
                  <a:lnTo>
                    <a:pt x="761606" y="197040"/>
                  </a:lnTo>
                  <a:lnTo>
                    <a:pt x="761606" y="213385"/>
                  </a:lnTo>
                  <a:lnTo>
                    <a:pt x="768235" y="220014"/>
                  </a:lnTo>
                  <a:lnTo>
                    <a:pt x="784593" y="220014"/>
                  </a:lnTo>
                  <a:lnTo>
                    <a:pt x="791222" y="213385"/>
                  </a:lnTo>
                  <a:lnTo>
                    <a:pt x="791222" y="205206"/>
                  </a:lnTo>
                  <a:lnTo>
                    <a:pt x="791222" y="197040"/>
                  </a:lnTo>
                  <a:close/>
                </a:path>
                <a:path w="1221104" h="283845">
                  <a:moveTo>
                    <a:pt x="827189" y="6629"/>
                  </a:moveTo>
                  <a:lnTo>
                    <a:pt x="820559" y="0"/>
                  </a:lnTo>
                  <a:lnTo>
                    <a:pt x="804202" y="0"/>
                  </a:lnTo>
                  <a:lnTo>
                    <a:pt x="797572" y="6629"/>
                  </a:lnTo>
                  <a:lnTo>
                    <a:pt x="797572" y="22987"/>
                  </a:lnTo>
                  <a:lnTo>
                    <a:pt x="804202" y="29616"/>
                  </a:lnTo>
                  <a:lnTo>
                    <a:pt x="820559" y="29616"/>
                  </a:lnTo>
                  <a:lnTo>
                    <a:pt x="827189" y="22987"/>
                  </a:lnTo>
                  <a:lnTo>
                    <a:pt x="827189" y="14808"/>
                  </a:lnTo>
                  <a:lnTo>
                    <a:pt x="827189" y="6629"/>
                  </a:lnTo>
                  <a:close/>
                </a:path>
                <a:path w="1221104" h="283845">
                  <a:moveTo>
                    <a:pt x="835647" y="70104"/>
                  </a:moveTo>
                  <a:lnTo>
                    <a:pt x="829030" y="63474"/>
                  </a:lnTo>
                  <a:lnTo>
                    <a:pt x="812660" y="63474"/>
                  </a:lnTo>
                  <a:lnTo>
                    <a:pt x="806030" y="70104"/>
                  </a:lnTo>
                  <a:lnTo>
                    <a:pt x="806030" y="86448"/>
                  </a:lnTo>
                  <a:lnTo>
                    <a:pt x="812660" y="93091"/>
                  </a:lnTo>
                  <a:lnTo>
                    <a:pt x="829030" y="93091"/>
                  </a:lnTo>
                  <a:lnTo>
                    <a:pt x="835647" y="86448"/>
                  </a:lnTo>
                  <a:lnTo>
                    <a:pt x="835647" y="78282"/>
                  </a:lnTo>
                  <a:lnTo>
                    <a:pt x="835647" y="70104"/>
                  </a:lnTo>
                  <a:close/>
                </a:path>
                <a:path w="1221104" h="283845">
                  <a:moveTo>
                    <a:pt x="844105" y="133565"/>
                  </a:moveTo>
                  <a:lnTo>
                    <a:pt x="837488" y="126936"/>
                  </a:lnTo>
                  <a:lnTo>
                    <a:pt x="821118" y="126936"/>
                  </a:lnTo>
                  <a:lnTo>
                    <a:pt x="814501" y="133565"/>
                  </a:lnTo>
                  <a:lnTo>
                    <a:pt x="814501" y="149923"/>
                  </a:lnTo>
                  <a:lnTo>
                    <a:pt x="821118" y="156552"/>
                  </a:lnTo>
                  <a:lnTo>
                    <a:pt x="837488" y="156552"/>
                  </a:lnTo>
                  <a:lnTo>
                    <a:pt x="844105" y="149923"/>
                  </a:lnTo>
                  <a:lnTo>
                    <a:pt x="844105" y="141744"/>
                  </a:lnTo>
                  <a:lnTo>
                    <a:pt x="844105" y="133565"/>
                  </a:lnTo>
                  <a:close/>
                </a:path>
                <a:path w="1221104" h="283845">
                  <a:moveTo>
                    <a:pt x="852589" y="197040"/>
                  </a:moveTo>
                  <a:lnTo>
                    <a:pt x="845947" y="190398"/>
                  </a:lnTo>
                  <a:lnTo>
                    <a:pt x="829589" y="190398"/>
                  </a:lnTo>
                  <a:lnTo>
                    <a:pt x="822960" y="197040"/>
                  </a:lnTo>
                  <a:lnTo>
                    <a:pt x="822960" y="213385"/>
                  </a:lnTo>
                  <a:lnTo>
                    <a:pt x="829589" y="220014"/>
                  </a:lnTo>
                  <a:lnTo>
                    <a:pt x="845947" y="220014"/>
                  </a:lnTo>
                  <a:lnTo>
                    <a:pt x="852589" y="213385"/>
                  </a:lnTo>
                  <a:lnTo>
                    <a:pt x="852589" y="205206"/>
                  </a:lnTo>
                  <a:lnTo>
                    <a:pt x="852589" y="197040"/>
                  </a:lnTo>
                  <a:close/>
                </a:path>
                <a:path w="1221104" h="283845">
                  <a:moveTo>
                    <a:pt x="888542" y="6629"/>
                  </a:moveTo>
                  <a:lnTo>
                    <a:pt x="881913" y="0"/>
                  </a:lnTo>
                  <a:lnTo>
                    <a:pt x="865555" y="0"/>
                  </a:lnTo>
                  <a:lnTo>
                    <a:pt x="858926" y="6629"/>
                  </a:lnTo>
                  <a:lnTo>
                    <a:pt x="858926" y="22987"/>
                  </a:lnTo>
                  <a:lnTo>
                    <a:pt x="865555" y="29616"/>
                  </a:lnTo>
                  <a:lnTo>
                    <a:pt x="881913" y="29616"/>
                  </a:lnTo>
                  <a:lnTo>
                    <a:pt x="888542" y="22987"/>
                  </a:lnTo>
                  <a:lnTo>
                    <a:pt x="888542" y="14808"/>
                  </a:lnTo>
                  <a:lnTo>
                    <a:pt x="888542" y="6629"/>
                  </a:lnTo>
                  <a:close/>
                </a:path>
                <a:path w="1221104" h="283845">
                  <a:moveTo>
                    <a:pt x="897001" y="70104"/>
                  </a:moveTo>
                  <a:lnTo>
                    <a:pt x="890371" y="63474"/>
                  </a:lnTo>
                  <a:lnTo>
                    <a:pt x="874014" y="63474"/>
                  </a:lnTo>
                  <a:lnTo>
                    <a:pt x="867384" y="70104"/>
                  </a:lnTo>
                  <a:lnTo>
                    <a:pt x="867384" y="86448"/>
                  </a:lnTo>
                  <a:lnTo>
                    <a:pt x="874014" y="93091"/>
                  </a:lnTo>
                  <a:lnTo>
                    <a:pt x="890371" y="93091"/>
                  </a:lnTo>
                  <a:lnTo>
                    <a:pt x="897001" y="86448"/>
                  </a:lnTo>
                  <a:lnTo>
                    <a:pt x="897001" y="78282"/>
                  </a:lnTo>
                  <a:lnTo>
                    <a:pt x="897001" y="70104"/>
                  </a:lnTo>
                  <a:close/>
                </a:path>
                <a:path w="1221104" h="283845">
                  <a:moveTo>
                    <a:pt x="905459" y="133565"/>
                  </a:moveTo>
                  <a:lnTo>
                    <a:pt x="898842" y="126936"/>
                  </a:lnTo>
                  <a:lnTo>
                    <a:pt x="882472" y="126936"/>
                  </a:lnTo>
                  <a:lnTo>
                    <a:pt x="875855" y="133565"/>
                  </a:lnTo>
                  <a:lnTo>
                    <a:pt x="875855" y="149923"/>
                  </a:lnTo>
                  <a:lnTo>
                    <a:pt x="882472" y="156552"/>
                  </a:lnTo>
                  <a:lnTo>
                    <a:pt x="898842" y="156552"/>
                  </a:lnTo>
                  <a:lnTo>
                    <a:pt x="905459" y="149923"/>
                  </a:lnTo>
                  <a:lnTo>
                    <a:pt x="905459" y="141744"/>
                  </a:lnTo>
                  <a:lnTo>
                    <a:pt x="905459" y="133565"/>
                  </a:lnTo>
                  <a:close/>
                </a:path>
                <a:path w="1221104" h="283845">
                  <a:moveTo>
                    <a:pt x="913930" y="197040"/>
                  </a:moveTo>
                  <a:lnTo>
                    <a:pt x="907300" y="190398"/>
                  </a:lnTo>
                  <a:lnTo>
                    <a:pt x="890930" y="190398"/>
                  </a:lnTo>
                  <a:lnTo>
                    <a:pt x="884313" y="197040"/>
                  </a:lnTo>
                  <a:lnTo>
                    <a:pt x="884313" y="213385"/>
                  </a:lnTo>
                  <a:lnTo>
                    <a:pt x="890930" y="220014"/>
                  </a:lnTo>
                  <a:lnTo>
                    <a:pt x="907300" y="220014"/>
                  </a:lnTo>
                  <a:lnTo>
                    <a:pt x="913930" y="213385"/>
                  </a:lnTo>
                  <a:lnTo>
                    <a:pt x="913930" y="205206"/>
                  </a:lnTo>
                  <a:lnTo>
                    <a:pt x="913930" y="197040"/>
                  </a:lnTo>
                  <a:close/>
                </a:path>
                <a:path w="1221104" h="283845">
                  <a:moveTo>
                    <a:pt x="949896" y="6629"/>
                  </a:moveTo>
                  <a:lnTo>
                    <a:pt x="943254" y="0"/>
                  </a:lnTo>
                  <a:lnTo>
                    <a:pt x="926896" y="0"/>
                  </a:lnTo>
                  <a:lnTo>
                    <a:pt x="920267" y="6629"/>
                  </a:lnTo>
                  <a:lnTo>
                    <a:pt x="920267" y="22987"/>
                  </a:lnTo>
                  <a:lnTo>
                    <a:pt x="926896" y="29616"/>
                  </a:lnTo>
                  <a:lnTo>
                    <a:pt x="943254" y="29616"/>
                  </a:lnTo>
                  <a:lnTo>
                    <a:pt x="949896" y="22987"/>
                  </a:lnTo>
                  <a:lnTo>
                    <a:pt x="949896" y="14808"/>
                  </a:lnTo>
                  <a:lnTo>
                    <a:pt x="949896" y="6629"/>
                  </a:lnTo>
                  <a:close/>
                </a:path>
                <a:path w="1221104" h="283845">
                  <a:moveTo>
                    <a:pt x="958354" y="70104"/>
                  </a:moveTo>
                  <a:lnTo>
                    <a:pt x="951725" y="63474"/>
                  </a:lnTo>
                  <a:lnTo>
                    <a:pt x="935367" y="63474"/>
                  </a:lnTo>
                  <a:lnTo>
                    <a:pt x="928738" y="70104"/>
                  </a:lnTo>
                  <a:lnTo>
                    <a:pt x="928738" y="86448"/>
                  </a:lnTo>
                  <a:lnTo>
                    <a:pt x="935367" y="93091"/>
                  </a:lnTo>
                  <a:lnTo>
                    <a:pt x="951725" y="93091"/>
                  </a:lnTo>
                  <a:lnTo>
                    <a:pt x="958354" y="86448"/>
                  </a:lnTo>
                  <a:lnTo>
                    <a:pt x="958354" y="78282"/>
                  </a:lnTo>
                  <a:lnTo>
                    <a:pt x="958354" y="70104"/>
                  </a:lnTo>
                  <a:close/>
                </a:path>
                <a:path w="1221104" h="283845">
                  <a:moveTo>
                    <a:pt x="966812" y="133565"/>
                  </a:moveTo>
                  <a:lnTo>
                    <a:pt x="960183" y="126936"/>
                  </a:lnTo>
                  <a:lnTo>
                    <a:pt x="943825" y="126936"/>
                  </a:lnTo>
                  <a:lnTo>
                    <a:pt x="937196" y="133565"/>
                  </a:lnTo>
                  <a:lnTo>
                    <a:pt x="937196" y="149923"/>
                  </a:lnTo>
                  <a:lnTo>
                    <a:pt x="943825" y="156552"/>
                  </a:lnTo>
                  <a:lnTo>
                    <a:pt x="960183" y="156552"/>
                  </a:lnTo>
                  <a:lnTo>
                    <a:pt x="966812" y="149923"/>
                  </a:lnTo>
                  <a:lnTo>
                    <a:pt x="966812" y="141744"/>
                  </a:lnTo>
                  <a:lnTo>
                    <a:pt x="966812" y="133565"/>
                  </a:lnTo>
                  <a:close/>
                </a:path>
                <a:path w="1221104" h="283845">
                  <a:moveTo>
                    <a:pt x="975283" y="197040"/>
                  </a:moveTo>
                  <a:lnTo>
                    <a:pt x="968654" y="190398"/>
                  </a:lnTo>
                  <a:lnTo>
                    <a:pt x="952284" y="190398"/>
                  </a:lnTo>
                  <a:lnTo>
                    <a:pt x="945667" y="197040"/>
                  </a:lnTo>
                  <a:lnTo>
                    <a:pt x="945667" y="213385"/>
                  </a:lnTo>
                  <a:lnTo>
                    <a:pt x="952284" y="220014"/>
                  </a:lnTo>
                  <a:lnTo>
                    <a:pt x="968654" y="220014"/>
                  </a:lnTo>
                  <a:lnTo>
                    <a:pt x="975283" y="213385"/>
                  </a:lnTo>
                  <a:lnTo>
                    <a:pt x="975283" y="205206"/>
                  </a:lnTo>
                  <a:lnTo>
                    <a:pt x="975283" y="197040"/>
                  </a:lnTo>
                  <a:close/>
                </a:path>
                <a:path w="1221104" h="283845">
                  <a:moveTo>
                    <a:pt x="1011250" y="6629"/>
                  </a:moveTo>
                  <a:lnTo>
                    <a:pt x="1004620" y="0"/>
                  </a:lnTo>
                  <a:lnTo>
                    <a:pt x="988250" y="0"/>
                  </a:lnTo>
                  <a:lnTo>
                    <a:pt x="981621" y="6629"/>
                  </a:lnTo>
                  <a:lnTo>
                    <a:pt x="981621" y="22987"/>
                  </a:lnTo>
                  <a:lnTo>
                    <a:pt x="988250" y="29616"/>
                  </a:lnTo>
                  <a:lnTo>
                    <a:pt x="1004620" y="29616"/>
                  </a:lnTo>
                  <a:lnTo>
                    <a:pt x="1011250" y="22987"/>
                  </a:lnTo>
                  <a:lnTo>
                    <a:pt x="1011250" y="14808"/>
                  </a:lnTo>
                  <a:lnTo>
                    <a:pt x="1011250" y="6629"/>
                  </a:lnTo>
                  <a:close/>
                </a:path>
                <a:path w="1221104" h="283845">
                  <a:moveTo>
                    <a:pt x="1019708" y="70104"/>
                  </a:moveTo>
                  <a:lnTo>
                    <a:pt x="1013079" y="63474"/>
                  </a:lnTo>
                  <a:lnTo>
                    <a:pt x="996721" y="63474"/>
                  </a:lnTo>
                  <a:lnTo>
                    <a:pt x="990092" y="70104"/>
                  </a:lnTo>
                  <a:lnTo>
                    <a:pt x="990092" y="86448"/>
                  </a:lnTo>
                  <a:lnTo>
                    <a:pt x="996721" y="93091"/>
                  </a:lnTo>
                  <a:lnTo>
                    <a:pt x="1013079" y="93091"/>
                  </a:lnTo>
                  <a:lnTo>
                    <a:pt x="1019708" y="86448"/>
                  </a:lnTo>
                  <a:lnTo>
                    <a:pt x="1019708" y="78282"/>
                  </a:lnTo>
                  <a:lnTo>
                    <a:pt x="1019708" y="70104"/>
                  </a:lnTo>
                  <a:close/>
                </a:path>
                <a:path w="1221104" h="283845">
                  <a:moveTo>
                    <a:pt x="1028166" y="133565"/>
                  </a:moveTo>
                  <a:lnTo>
                    <a:pt x="1021537" y="126936"/>
                  </a:lnTo>
                  <a:lnTo>
                    <a:pt x="1005179" y="126936"/>
                  </a:lnTo>
                  <a:lnTo>
                    <a:pt x="998550" y="133565"/>
                  </a:lnTo>
                  <a:lnTo>
                    <a:pt x="998550" y="149923"/>
                  </a:lnTo>
                  <a:lnTo>
                    <a:pt x="1005179" y="156552"/>
                  </a:lnTo>
                  <a:lnTo>
                    <a:pt x="1021537" y="156552"/>
                  </a:lnTo>
                  <a:lnTo>
                    <a:pt x="1028166" y="149923"/>
                  </a:lnTo>
                  <a:lnTo>
                    <a:pt x="1028166" y="141744"/>
                  </a:lnTo>
                  <a:lnTo>
                    <a:pt x="1028166" y="133565"/>
                  </a:lnTo>
                  <a:close/>
                </a:path>
                <a:path w="1221104" h="283845">
                  <a:moveTo>
                    <a:pt x="1036624" y="197040"/>
                  </a:moveTo>
                  <a:lnTo>
                    <a:pt x="1029995" y="190398"/>
                  </a:lnTo>
                  <a:lnTo>
                    <a:pt x="1013637" y="190398"/>
                  </a:lnTo>
                  <a:lnTo>
                    <a:pt x="1007008" y="197040"/>
                  </a:lnTo>
                  <a:lnTo>
                    <a:pt x="1007008" y="213385"/>
                  </a:lnTo>
                  <a:lnTo>
                    <a:pt x="1013637" y="220014"/>
                  </a:lnTo>
                  <a:lnTo>
                    <a:pt x="1029995" y="220014"/>
                  </a:lnTo>
                  <a:lnTo>
                    <a:pt x="1036624" y="213385"/>
                  </a:lnTo>
                  <a:lnTo>
                    <a:pt x="1036624" y="205206"/>
                  </a:lnTo>
                  <a:lnTo>
                    <a:pt x="1036624" y="197040"/>
                  </a:lnTo>
                  <a:close/>
                </a:path>
                <a:path w="1221104" h="283845">
                  <a:moveTo>
                    <a:pt x="1081049" y="70104"/>
                  </a:moveTo>
                  <a:lnTo>
                    <a:pt x="1074432" y="63474"/>
                  </a:lnTo>
                  <a:lnTo>
                    <a:pt x="1058062" y="63474"/>
                  </a:lnTo>
                  <a:lnTo>
                    <a:pt x="1051445" y="70104"/>
                  </a:lnTo>
                  <a:lnTo>
                    <a:pt x="1051445" y="86448"/>
                  </a:lnTo>
                  <a:lnTo>
                    <a:pt x="1058062" y="93091"/>
                  </a:lnTo>
                  <a:lnTo>
                    <a:pt x="1074432" y="93091"/>
                  </a:lnTo>
                  <a:lnTo>
                    <a:pt x="1081049" y="86448"/>
                  </a:lnTo>
                  <a:lnTo>
                    <a:pt x="1081049" y="78282"/>
                  </a:lnTo>
                  <a:lnTo>
                    <a:pt x="1081049" y="70104"/>
                  </a:lnTo>
                  <a:close/>
                </a:path>
                <a:path w="1221104" h="283845">
                  <a:moveTo>
                    <a:pt x="1089520" y="133565"/>
                  </a:moveTo>
                  <a:lnTo>
                    <a:pt x="1082890" y="126936"/>
                  </a:lnTo>
                  <a:lnTo>
                    <a:pt x="1066533" y="126936"/>
                  </a:lnTo>
                  <a:lnTo>
                    <a:pt x="1059903" y="133565"/>
                  </a:lnTo>
                  <a:lnTo>
                    <a:pt x="1059903" y="149923"/>
                  </a:lnTo>
                  <a:lnTo>
                    <a:pt x="1066533" y="156552"/>
                  </a:lnTo>
                  <a:lnTo>
                    <a:pt x="1082890" y="156552"/>
                  </a:lnTo>
                  <a:lnTo>
                    <a:pt x="1089520" y="149923"/>
                  </a:lnTo>
                  <a:lnTo>
                    <a:pt x="1089520" y="141744"/>
                  </a:lnTo>
                  <a:lnTo>
                    <a:pt x="1089520" y="133565"/>
                  </a:lnTo>
                  <a:close/>
                </a:path>
                <a:path w="1221104" h="283845">
                  <a:moveTo>
                    <a:pt x="1097978" y="197040"/>
                  </a:moveTo>
                  <a:lnTo>
                    <a:pt x="1091349" y="190398"/>
                  </a:lnTo>
                  <a:lnTo>
                    <a:pt x="1075004" y="190398"/>
                  </a:lnTo>
                  <a:lnTo>
                    <a:pt x="1068362" y="197040"/>
                  </a:lnTo>
                  <a:lnTo>
                    <a:pt x="1068362" y="213385"/>
                  </a:lnTo>
                  <a:lnTo>
                    <a:pt x="1075004" y="220014"/>
                  </a:lnTo>
                  <a:lnTo>
                    <a:pt x="1091349" y="220014"/>
                  </a:lnTo>
                  <a:lnTo>
                    <a:pt x="1097978" y="213385"/>
                  </a:lnTo>
                  <a:lnTo>
                    <a:pt x="1097978" y="205206"/>
                  </a:lnTo>
                  <a:lnTo>
                    <a:pt x="1097978" y="197040"/>
                  </a:lnTo>
                  <a:close/>
                </a:path>
                <a:path w="1221104" h="283845">
                  <a:moveTo>
                    <a:pt x="1150874" y="133565"/>
                  </a:moveTo>
                  <a:lnTo>
                    <a:pt x="1144244" y="126936"/>
                  </a:lnTo>
                  <a:lnTo>
                    <a:pt x="1127874" y="126936"/>
                  </a:lnTo>
                  <a:lnTo>
                    <a:pt x="1121257" y="133565"/>
                  </a:lnTo>
                  <a:lnTo>
                    <a:pt x="1121257" y="149923"/>
                  </a:lnTo>
                  <a:lnTo>
                    <a:pt x="1127874" y="156552"/>
                  </a:lnTo>
                  <a:lnTo>
                    <a:pt x="1144244" y="156552"/>
                  </a:lnTo>
                  <a:lnTo>
                    <a:pt x="1150874" y="149923"/>
                  </a:lnTo>
                  <a:lnTo>
                    <a:pt x="1150874" y="141744"/>
                  </a:lnTo>
                  <a:lnTo>
                    <a:pt x="1150874" y="133565"/>
                  </a:lnTo>
                  <a:close/>
                </a:path>
                <a:path w="1221104" h="283845">
                  <a:moveTo>
                    <a:pt x="1159332" y="197040"/>
                  </a:moveTo>
                  <a:lnTo>
                    <a:pt x="1152702" y="190398"/>
                  </a:lnTo>
                  <a:lnTo>
                    <a:pt x="1136345" y="190398"/>
                  </a:lnTo>
                  <a:lnTo>
                    <a:pt x="1129715" y="197040"/>
                  </a:lnTo>
                  <a:lnTo>
                    <a:pt x="1129715" y="213385"/>
                  </a:lnTo>
                  <a:lnTo>
                    <a:pt x="1136345" y="220014"/>
                  </a:lnTo>
                  <a:lnTo>
                    <a:pt x="1152702" y="220014"/>
                  </a:lnTo>
                  <a:lnTo>
                    <a:pt x="1159332" y="213385"/>
                  </a:lnTo>
                  <a:lnTo>
                    <a:pt x="1159332" y="205206"/>
                  </a:lnTo>
                  <a:lnTo>
                    <a:pt x="1159332" y="197040"/>
                  </a:lnTo>
                  <a:close/>
                </a:path>
                <a:path w="1221104" h="283845">
                  <a:moveTo>
                    <a:pt x="1220685" y="197040"/>
                  </a:moveTo>
                  <a:lnTo>
                    <a:pt x="1214056" y="190398"/>
                  </a:lnTo>
                  <a:lnTo>
                    <a:pt x="1197698" y="190398"/>
                  </a:lnTo>
                  <a:lnTo>
                    <a:pt x="1191069" y="197040"/>
                  </a:lnTo>
                  <a:lnTo>
                    <a:pt x="1191069" y="213385"/>
                  </a:lnTo>
                  <a:lnTo>
                    <a:pt x="1197698" y="220014"/>
                  </a:lnTo>
                  <a:lnTo>
                    <a:pt x="1214056" y="220014"/>
                  </a:lnTo>
                  <a:lnTo>
                    <a:pt x="1220685" y="213385"/>
                  </a:lnTo>
                  <a:lnTo>
                    <a:pt x="1220685" y="205206"/>
                  </a:lnTo>
                  <a:lnTo>
                    <a:pt x="1220685" y="1970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021098" y="6535666"/>
              <a:ext cx="889000" cy="29845"/>
            </a:xfrm>
            <a:custGeom>
              <a:avLst/>
              <a:gdLst/>
              <a:ahLst/>
              <a:cxnLst/>
              <a:rect l="l" t="t" r="r" b="b"/>
              <a:pathLst>
                <a:path w="889000" h="29845">
                  <a:moveTo>
                    <a:pt x="29616" y="6629"/>
                  </a:moveTo>
                  <a:lnTo>
                    <a:pt x="22987" y="0"/>
                  </a:lnTo>
                  <a:lnTo>
                    <a:pt x="6629" y="0"/>
                  </a:lnTo>
                  <a:lnTo>
                    <a:pt x="0" y="6629"/>
                  </a:lnTo>
                  <a:lnTo>
                    <a:pt x="0" y="22987"/>
                  </a:lnTo>
                  <a:lnTo>
                    <a:pt x="6629" y="29616"/>
                  </a:lnTo>
                  <a:lnTo>
                    <a:pt x="22987" y="29616"/>
                  </a:lnTo>
                  <a:lnTo>
                    <a:pt x="29616" y="22987"/>
                  </a:lnTo>
                  <a:lnTo>
                    <a:pt x="29616" y="14808"/>
                  </a:lnTo>
                  <a:lnTo>
                    <a:pt x="29616" y="6629"/>
                  </a:lnTo>
                  <a:close/>
                </a:path>
                <a:path w="889000" h="29845">
                  <a:moveTo>
                    <a:pt x="90957" y="6629"/>
                  </a:moveTo>
                  <a:lnTo>
                    <a:pt x="84340" y="0"/>
                  </a:lnTo>
                  <a:lnTo>
                    <a:pt x="67970" y="0"/>
                  </a:lnTo>
                  <a:lnTo>
                    <a:pt x="61353" y="6629"/>
                  </a:lnTo>
                  <a:lnTo>
                    <a:pt x="61353" y="22987"/>
                  </a:lnTo>
                  <a:lnTo>
                    <a:pt x="67970" y="29616"/>
                  </a:lnTo>
                  <a:lnTo>
                    <a:pt x="84340" y="29616"/>
                  </a:lnTo>
                  <a:lnTo>
                    <a:pt x="90957" y="22987"/>
                  </a:lnTo>
                  <a:lnTo>
                    <a:pt x="90957" y="14808"/>
                  </a:lnTo>
                  <a:lnTo>
                    <a:pt x="90957" y="6629"/>
                  </a:lnTo>
                  <a:close/>
                </a:path>
                <a:path w="889000" h="29845">
                  <a:moveTo>
                    <a:pt x="152311" y="6629"/>
                  </a:moveTo>
                  <a:lnTo>
                    <a:pt x="145681" y="0"/>
                  </a:lnTo>
                  <a:lnTo>
                    <a:pt x="129324" y="0"/>
                  </a:lnTo>
                  <a:lnTo>
                    <a:pt x="122694" y="6629"/>
                  </a:lnTo>
                  <a:lnTo>
                    <a:pt x="122694" y="22987"/>
                  </a:lnTo>
                  <a:lnTo>
                    <a:pt x="129324" y="29616"/>
                  </a:lnTo>
                  <a:lnTo>
                    <a:pt x="145681" y="29616"/>
                  </a:lnTo>
                  <a:lnTo>
                    <a:pt x="152311" y="22987"/>
                  </a:lnTo>
                  <a:lnTo>
                    <a:pt x="152311" y="14808"/>
                  </a:lnTo>
                  <a:lnTo>
                    <a:pt x="152311" y="6629"/>
                  </a:lnTo>
                  <a:close/>
                </a:path>
                <a:path w="889000" h="29845">
                  <a:moveTo>
                    <a:pt x="213664" y="6629"/>
                  </a:moveTo>
                  <a:lnTo>
                    <a:pt x="207035" y="0"/>
                  </a:lnTo>
                  <a:lnTo>
                    <a:pt x="190677" y="0"/>
                  </a:lnTo>
                  <a:lnTo>
                    <a:pt x="184048" y="6629"/>
                  </a:lnTo>
                  <a:lnTo>
                    <a:pt x="184048" y="22987"/>
                  </a:lnTo>
                  <a:lnTo>
                    <a:pt x="190677" y="29616"/>
                  </a:lnTo>
                  <a:lnTo>
                    <a:pt x="207035" y="29616"/>
                  </a:lnTo>
                  <a:lnTo>
                    <a:pt x="213664" y="22987"/>
                  </a:lnTo>
                  <a:lnTo>
                    <a:pt x="213664" y="14808"/>
                  </a:lnTo>
                  <a:lnTo>
                    <a:pt x="213664" y="6629"/>
                  </a:lnTo>
                  <a:close/>
                </a:path>
                <a:path w="889000" h="29845">
                  <a:moveTo>
                    <a:pt x="275018" y="6629"/>
                  </a:moveTo>
                  <a:lnTo>
                    <a:pt x="268389" y="0"/>
                  </a:lnTo>
                  <a:lnTo>
                    <a:pt x="252031" y="0"/>
                  </a:lnTo>
                  <a:lnTo>
                    <a:pt x="245402" y="6629"/>
                  </a:lnTo>
                  <a:lnTo>
                    <a:pt x="245402" y="22987"/>
                  </a:lnTo>
                  <a:lnTo>
                    <a:pt x="252031" y="29616"/>
                  </a:lnTo>
                  <a:lnTo>
                    <a:pt x="268389" y="29616"/>
                  </a:lnTo>
                  <a:lnTo>
                    <a:pt x="275018" y="22987"/>
                  </a:lnTo>
                  <a:lnTo>
                    <a:pt x="275018" y="14808"/>
                  </a:lnTo>
                  <a:lnTo>
                    <a:pt x="275018" y="6629"/>
                  </a:lnTo>
                  <a:close/>
                </a:path>
                <a:path w="889000" h="29845">
                  <a:moveTo>
                    <a:pt x="336372" y="6629"/>
                  </a:moveTo>
                  <a:lnTo>
                    <a:pt x="329742" y="0"/>
                  </a:lnTo>
                  <a:lnTo>
                    <a:pt x="313372" y="0"/>
                  </a:lnTo>
                  <a:lnTo>
                    <a:pt x="306755" y="6629"/>
                  </a:lnTo>
                  <a:lnTo>
                    <a:pt x="306755" y="22987"/>
                  </a:lnTo>
                  <a:lnTo>
                    <a:pt x="313372" y="29616"/>
                  </a:lnTo>
                  <a:lnTo>
                    <a:pt x="329742" y="29616"/>
                  </a:lnTo>
                  <a:lnTo>
                    <a:pt x="336372" y="22987"/>
                  </a:lnTo>
                  <a:lnTo>
                    <a:pt x="336372" y="14808"/>
                  </a:lnTo>
                  <a:lnTo>
                    <a:pt x="336372" y="6629"/>
                  </a:lnTo>
                  <a:close/>
                </a:path>
                <a:path w="889000" h="29845">
                  <a:moveTo>
                    <a:pt x="397725" y="6629"/>
                  </a:moveTo>
                  <a:lnTo>
                    <a:pt x="391096" y="0"/>
                  </a:lnTo>
                  <a:lnTo>
                    <a:pt x="374726" y="0"/>
                  </a:lnTo>
                  <a:lnTo>
                    <a:pt x="368109" y="6629"/>
                  </a:lnTo>
                  <a:lnTo>
                    <a:pt x="368109" y="22987"/>
                  </a:lnTo>
                  <a:lnTo>
                    <a:pt x="374726" y="29616"/>
                  </a:lnTo>
                  <a:lnTo>
                    <a:pt x="391096" y="29616"/>
                  </a:lnTo>
                  <a:lnTo>
                    <a:pt x="397725" y="22987"/>
                  </a:lnTo>
                  <a:lnTo>
                    <a:pt x="397725" y="14808"/>
                  </a:lnTo>
                  <a:lnTo>
                    <a:pt x="397725" y="6629"/>
                  </a:lnTo>
                  <a:close/>
                </a:path>
                <a:path w="889000" h="29845">
                  <a:moveTo>
                    <a:pt x="459079" y="6629"/>
                  </a:moveTo>
                  <a:lnTo>
                    <a:pt x="452437" y="0"/>
                  </a:lnTo>
                  <a:lnTo>
                    <a:pt x="436079" y="0"/>
                  </a:lnTo>
                  <a:lnTo>
                    <a:pt x="429450" y="6629"/>
                  </a:lnTo>
                  <a:lnTo>
                    <a:pt x="429450" y="22987"/>
                  </a:lnTo>
                  <a:lnTo>
                    <a:pt x="436079" y="29616"/>
                  </a:lnTo>
                  <a:lnTo>
                    <a:pt x="452437" y="29616"/>
                  </a:lnTo>
                  <a:lnTo>
                    <a:pt x="459079" y="22987"/>
                  </a:lnTo>
                  <a:lnTo>
                    <a:pt x="459079" y="14808"/>
                  </a:lnTo>
                  <a:lnTo>
                    <a:pt x="459079" y="6629"/>
                  </a:lnTo>
                  <a:close/>
                </a:path>
                <a:path w="889000" h="29845">
                  <a:moveTo>
                    <a:pt x="520420" y="6629"/>
                  </a:moveTo>
                  <a:lnTo>
                    <a:pt x="513791" y="0"/>
                  </a:lnTo>
                  <a:lnTo>
                    <a:pt x="497433" y="0"/>
                  </a:lnTo>
                  <a:lnTo>
                    <a:pt x="490804" y="6629"/>
                  </a:lnTo>
                  <a:lnTo>
                    <a:pt x="490804" y="22987"/>
                  </a:lnTo>
                  <a:lnTo>
                    <a:pt x="497433" y="29616"/>
                  </a:lnTo>
                  <a:lnTo>
                    <a:pt x="513791" y="29616"/>
                  </a:lnTo>
                  <a:lnTo>
                    <a:pt x="520420" y="22987"/>
                  </a:lnTo>
                  <a:lnTo>
                    <a:pt x="520420" y="14808"/>
                  </a:lnTo>
                  <a:lnTo>
                    <a:pt x="520420" y="6629"/>
                  </a:lnTo>
                  <a:close/>
                </a:path>
                <a:path w="889000" h="29845">
                  <a:moveTo>
                    <a:pt x="581774" y="6629"/>
                  </a:moveTo>
                  <a:lnTo>
                    <a:pt x="575144" y="0"/>
                  </a:lnTo>
                  <a:lnTo>
                    <a:pt x="558787" y="0"/>
                  </a:lnTo>
                  <a:lnTo>
                    <a:pt x="552157" y="6629"/>
                  </a:lnTo>
                  <a:lnTo>
                    <a:pt x="552157" y="22987"/>
                  </a:lnTo>
                  <a:lnTo>
                    <a:pt x="558787" y="29616"/>
                  </a:lnTo>
                  <a:lnTo>
                    <a:pt x="575144" y="29616"/>
                  </a:lnTo>
                  <a:lnTo>
                    <a:pt x="581774" y="22987"/>
                  </a:lnTo>
                  <a:lnTo>
                    <a:pt x="581774" y="14808"/>
                  </a:lnTo>
                  <a:lnTo>
                    <a:pt x="581774" y="6629"/>
                  </a:lnTo>
                  <a:close/>
                </a:path>
                <a:path w="889000" h="29845">
                  <a:moveTo>
                    <a:pt x="643128" y="6629"/>
                  </a:moveTo>
                  <a:lnTo>
                    <a:pt x="636498" y="0"/>
                  </a:lnTo>
                  <a:lnTo>
                    <a:pt x="620141" y="0"/>
                  </a:lnTo>
                  <a:lnTo>
                    <a:pt x="613511" y="6629"/>
                  </a:lnTo>
                  <a:lnTo>
                    <a:pt x="613511" y="22987"/>
                  </a:lnTo>
                  <a:lnTo>
                    <a:pt x="620141" y="29616"/>
                  </a:lnTo>
                  <a:lnTo>
                    <a:pt x="636498" y="29616"/>
                  </a:lnTo>
                  <a:lnTo>
                    <a:pt x="643128" y="22987"/>
                  </a:lnTo>
                  <a:lnTo>
                    <a:pt x="643128" y="14808"/>
                  </a:lnTo>
                  <a:lnTo>
                    <a:pt x="643128" y="6629"/>
                  </a:lnTo>
                  <a:close/>
                </a:path>
                <a:path w="889000" h="29845">
                  <a:moveTo>
                    <a:pt x="704469" y="6629"/>
                  </a:moveTo>
                  <a:lnTo>
                    <a:pt x="697839" y="0"/>
                  </a:lnTo>
                  <a:lnTo>
                    <a:pt x="681494" y="0"/>
                  </a:lnTo>
                  <a:lnTo>
                    <a:pt x="674852" y="6629"/>
                  </a:lnTo>
                  <a:lnTo>
                    <a:pt x="674852" y="22987"/>
                  </a:lnTo>
                  <a:lnTo>
                    <a:pt x="681494" y="29616"/>
                  </a:lnTo>
                  <a:lnTo>
                    <a:pt x="697839" y="29616"/>
                  </a:lnTo>
                  <a:lnTo>
                    <a:pt x="704469" y="22987"/>
                  </a:lnTo>
                  <a:lnTo>
                    <a:pt x="704469" y="14808"/>
                  </a:lnTo>
                  <a:lnTo>
                    <a:pt x="704469" y="6629"/>
                  </a:lnTo>
                  <a:close/>
                </a:path>
                <a:path w="889000" h="29845">
                  <a:moveTo>
                    <a:pt x="765822" y="6629"/>
                  </a:moveTo>
                  <a:lnTo>
                    <a:pt x="759193" y="0"/>
                  </a:lnTo>
                  <a:lnTo>
                    <a:pt x="742835" y="0"/>
                  </a:lnTo>
                  <a:lnTo>
                    <a:pt x="736206" y="6629"/>
                  </a:lnTo>
                  <a:lnTo>
                    <a:pt x="736206" y="22987"/>
                  </a:lnTo>
                  <a:lnTo>
                    <a:pt x="742835" y="29616"/>
                  </a:lnTo>
                  <a:lnTo>
                    <a:pt x="759193" y="29616"/>
                  </a:lnTo>
                  <a:lnTo>
                    <a:pt x="765822" y="22987"/>
                  </a:lnTo>
                  <a:lnTo>
                    <a:pt x="765822" y="14808"/>
                  </a:lnTo>
                  <a:lnTo>
                    <a:pt x="765822" y="6629"/>
                  </a:lnTo>
                  <a:close/>
                </a:path>
                <a:path w="889000" h="29845">
                  <a:moveTo>
                    <a:pt x="827176" y="6629"/>
                  </a:moveTo>
                  <a:lnTo>
                    <a:pt x="820547" y="0"/>
                  </a:lnTo>
                  <a:lnTo>
                    <a:pt x="804189" y="0"/>
                  </a:lnTo>
                  <a:lnTo>
                    <a:pt x="797560" y="6629"/>
                  </a:lnTo>
                  <a:lnTo>
                    <a:pt x="797560" y="22987"/>
                  </a:lnTo>
                  <a:lnTo>
                    <a:pt x="804189" y="29616"/>
                  </a:lnTo>
                  <a:lnTo>
                    <a:pt x="820547" y="29616"/>
                  </a:lnTo>
                  <a:lnTo>
                    <a:pt x="827176" y="22987"/>
                  </a:lnTo>
                  <a:lnTo>
                    <a:pt x="827176" y="14808"/>
                  </a:lnTo>
                  <a:lnTo>
                    <a:pt x="827176" y="6629"/>
                  </a:lnTo>
                  <a:close/>
                </a:path>
                <a:path w="889000" h="29845">
                  <a:moveTo>
                    <a:pt x="888530" y="6629"/>
                  </a:moveTo>
                  <a:lnTo>
                    <a:pt x="881900" y="0"/>
                  </a:lnTo>
                  <a:lnTo>
                    <a:pt x="865543" y="0"/>
                  </a:lnTo>
                  <a:lnTo>
                    <a:pt x="858913" y="6629"/>
                  </a:lnTo>
                  <a:lnTo>
                    <a:pt x="858913" y="22987"/>
                  </a:lnTo>
                  <a:lnTo>
                    <a:pt x="865543" y="29616"/>
                  </a:lnTo>
                  <a:lnTo>
                    <a:pt x="881900" y="29616"/>
                  </a:lnTo>
                  <a:lnTo>
                    <a:pt x="888530" y="22987"/>
                  </a:lnTo>
                  <a:lnTo>
                    <a:pt x="888530" y="14808"/>
                  </a:lnTo>
                  <a:lnTo>
                    <a:pt x="888530" y="66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43" y="200"/>
            <a:ext cx="1569720" cy="1475105"/>
            <a:chOff x="143" y="200"/>
            <a:chExt cx="1569720" cy="1475105"/>
          </a:xfrm>
        </p:grpSpPr>
        <p:sp>
          <p:nvSpPr>
            <p:cNvPr id="25" name="object 25"/>
            <p:cNvSpPr/>
            <p:nvPr/>
          </p:nvSpPr>
          <p:spPr>
            <a:xfrm>
              <a:off x="143" y="200"/>
              <a:ext cx="1338580" cy="1433830"/>
            </a:xfrm>
            <a:custGeom>
              <a:avLst/>
              <a:gdLst/>
              <a:ahLst/>
              <a:cxnLst/>
              <a:rect l="l" t="t" r="r" b="b"/>
              <a:pathLst>
                <a:path w="1338580" h="1433830">
                  <a:moveTo>
                    <a:pt x="1338051" y="0"/>
                  </a:moveTo>
                  <a:lnTo>
                    <a:pt x="0" y="0"/>
                  </a:lnTo>
                  <a:lnTo>
                    <a:pt x="0" y="1433625"/>
                  </a:lnTo>
                  <a:lnTo>
                    <a:pt x="12585" y="1372558"/>
                  </a:lnTo>
                  <a:lnTo>
                    <a:pt x="27646" y="1316017"/>
                  </a:lnTo>
                  <a:lnTo>
                    <a:pt x="45091" y="1263853"/>
                  </a:lnTo>
                  <a:lnTo>
                    <a:pt x="64829" y="1215915"/>
                  </a:lnTo>
                  <a:lnTo>
                    <a:pt x="86771" y="1172051"/>
                  </a:lnTo>
                  <a:lnTo>
                    <a:pt x="110826" y="1132111"/>
                  </a:lnTo>
                  <a:lnTo>
                    <a:pt x="136903" y="1095943"/>
                  </a:lnTo>
                  <a:lnTo>
                    <a:pt x="164911" y="1063398"/>
                  </a:lnTo>
                  <a:lnTo>
                    <a:pt x="194761" y="1034323"/>
                  </a:lnTo>
                  <a:lnTo>
                    <a:pt x="226361" y="1008568"/>
                  </a:lnTo>
                  <a:lnTo>
                    <a:pt x="259621" y="985982"/>
                  </a:lnTo>
                  <a:lnTo>
                    <a:pt x="294451" y="966415"/>
                  </a:lnTo>
                  <a:lnTo>
                    <a:pt x="330759" y="949714"/>
                  </a:lnTo>
                  <a:lnTo>
                    <a:pt x="368456" y="935730"/>
                  </a:lnTo>
                  <a:lnTo>
                    <a:pt x="407450" y="924312"/>
                  </a:lnTo>
                  <a:lnTo>
                    <a:pt x="447652" y="915307"/>
                  </a:lnTo>
                  <a:lnTo>
                    <a:pt x="488971" y="908567"/>
                  </a:lnTo>
                  <a:lnTo>
                    <a:pt x="531315" y="903939"/>
                  </a:lnTo>
                  <a:lnTo>
                    <a:pt x="574595" y="901273"/>
                  </a:lnTo>
                  <a:lnTo>
                    <a:pt x="618721" y="900418"/>
                  </a:lnTo>
                  <a:lnTo>
                    <a:pt x="646646" y="897668"/>
                  </a:lnTo>
                  <a:lnTo>
                    <a:pt x="698092" y="876752"/>
                  </a:lnTo>
                  <a:lnTo>
                    <a:pt x="744488" y="837702"/>
                  </a:lnTo>
                  <a:lnTo>
                    <a:pt x="786824" y="783419"/>
                  </a:lnTo>
                  <a:lnTo>
                    <a:pt x="826088" y="716804"/>
                  </a:lnTo>
                  <a:lnTo>
                    <a:pt x="844877" y="679779"/>
                  </a:lnTo>
                  <a:lnTo>
                    <a:pt x="863269" y="640759"/>
                  </a:lnTo>
                  <a:lnTo>
                    <a:pt x="881387" y="600107"/>
                  </a:lnTo>
                  <a:lnTo>
                    <a:pt x="899356" y="558186"/>
                  </a:lnTo>
                  <a:lnTo>
                    <a:pt x="953598" y="428432"/>
                  </a:lnTo>
                  <a:lnTo>
                    <a:pt x="972202" y="385060"/>
                  </a:lnTo>
                  <a:lnTo>
                    <a:pt x="991275" y="342232"/>
                  </a:lnTo>
                  <a:lnTo>
                    <a:pt x="1010939" y="300310"/>
                  </a:lnTo>
                  <a:lnTo>
                    <a:pt x="1031319" y="259658"/>
                  </a:lnTo>
                  <a:lnTo>
                    <a:pt x="1052537" y="220638"/>
                  </a:lnTo>
                  <a:lnTo>
                    <a:pt x="1074718" y="183613"/>
                  </a:lnTo>
                  <a:lnTo>
                    <a:pt x="1097985" y="148946"/>
                  </a:lnTo>
                  <a:lnTo>
                    <a:pt x="1122462" y="116999"/>
                  </a:lnTo>
                  <a:lnTo>
                    <a:pt x="1148272" y="88134"/>
                  </a:lnTo>
                  <a:lnTo>
                    <a:pt x="1204386" y="41105"/>
                  </a:lnTo>
                  <a:lnTo>
                    <a:pt x="1267316" y="10759"/>
                  </a:lnTo>
                  <a:lnTo>
                    <a:pt x="1301646" y="2750"/>
                  </a:lnTo>
                  <a:lnTo>
                    <a:pt x="1338051" y="0"/>
                  </a:lnTo>
                  <a:close/>
                </a:path>
              </a:pathLst>
            </a:custGeom>
            <a:solidFill>
              <a:srgbClr val="222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3" y="200"/>
              <a:ext cx="865505" cy="997585"/>
            </a:xfrm>
            <a:custGeom>
              <a:avLst/>
              <a:gdLst/>
              <a:ahLst/>
              <a:cxnLst/>
              <a:rect l="l" t="t" r="r" b="b"/>
              <a:pathLst>
                <a:path w="865505" h="997585">
                  <a:moveTo>
                    <a:pt x="864914" y="0"/>
                  </a:moveTo>
                  <a:lnTo>
                    <a:pt x="0" y="0"/>
                  </a:lnTo>
                  <a:lnTo>
                    <a:pt x="0" y="996980"/>
                  </a:lnTo>
                  <a:lnTo>
                    <a:pt x="30869" y="964811"/>
                  </a:lnTo>
                  <a:lnTo>
                    <a:pt x="63818" y="932987"/>
                  </a:lnTo>
                  <a:lnTo>
                    <a:pt x="98882" y="901500"/>
                  </a:lnTo>
                  <a:lnTo>
                    <a:pt x="136097" y="870346"/>
                  </a:lnTo>
                  <a:lnTo>
                    <a:pt x="175500" y="839518"/>
                  </a:lnTo>
                  <a:lnTo>
                    <a:pt x="217127" y="809009"/>
                  </a:lnTo>
                  <a:lnTo>
                    <a:pt x="261013" y="778815"/>
                  </a:lnTo>
                  <a:lnTo>
                    <a:pt x="307196" y="748929"/>
                  </a:lnTo>
                  <a:lnTo>
                    <a:pt x="355712" y="719344"/>
                  </a:lnTo>
                  <a:lnTo>
                    <a:pt x="406596" y="690056"/>
                  </a:lnTo>
                  <a:lnTo>
                    <a:pt x="459886" y="661057"/>
                  </a:lnTo>
                  <a:lnTo>
                    <a:pt x="491582" y="642669"/>
                  </a:lnTo>
                  <a:lnTo>
                    <a:pt x="540554" y="604563"/>
                  </a:lnTo>
                  <a:lnTo>
                    <a:pt x="572768" y="564887"/>
                  </a:lnTo>
                  <a:lnTo>
                    <a:pt x="591185" y="523888"/>
                  </a:lnTo>
                  <a:lnTo>
                    <a:pt x="598765" y="481812"/>
                  </a:lnTo>
                  <a:lnTo>
                    <a:pt x="599417" y="460446"/>
                  </a:lnTo>
                  <a:lnTo>
                    <a:pt x="598471" y="438903"/>
                  </a:lnTo>
                  <a:lnTo>
                    <a:pt x="596296" y="417214"/>
                  </a:lnTo>
                  <a:lnTo>
                    <a:pt x="593264" y="395409"/>
                  </a:lnTo>
                  <a:lnTo>
                    <a:pt x="586104" y="351575"/>
                  </a:lnTo>
                  <a:lnTo>
                    <a:pt x="582718" y="329607"/>
                  </a:lnTo>
                  <a:lnTo>
                    <a:pt x="579954" y="307646"/>
                  </a:lnTo>
                  <a:lnTo>
                    <a:pt x="578183" y="285724"/>
                  </a:lnTo>
                  <a:lnTo>
                    <a:pt x="577775" y="263870"/>
                  </a:lnTo>
                  <a:lnTo>
                    <a:pt x="579100" y="242115"/>
                  </a:lnTo>
                  <a:lnTo>
                    <a:pt x="588429" y="199027"/>
                  </a:lnTo>
                  <a:lnTo>
                    <a:pt x="609132" y="156705"/>
                  </a:lnTo>
                  <a:lnTo>
                    <a:pt x="644171" y="115396"/>
                  </a:lnTo>
                  <a:lnTo>
                    <a:pt x="696507" y="75344"/>
                  </a:lnTo>
                  <a:lnTo>
                    <a:pt x="730086" y="55867"/>
                  </a:lnTo>
                  <a:lnTo>
                    <a:pt x="769101" y="36797"/>
                  </a:lnTo>
                  <a:lnTo>
                    <a:pt x="813920" y="18164"/>
                  </a:lnTo>
                  <a:lnTo>
                    <a:pt x="864914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3" y="200"/>
              <a:ext cx="1569720" cy="608330"/>
            </a:xfrm>
            <a:custGeom>
              <a:avLst/>
              <a:gdLst/>
              <a:ahLst/>
              <a:cxnLst/>
              <a:rect l="l" t="t" r="r" b="b"/>
              <a:pathLst>
                <a:path w="1569720" h="608330">
                  <a:moveTo>
                    <a:pt x="1569478" y="0"/>
                  </a:moveTo>
                  <a:lnTo>
                    <a:pt x="0" y="0"/>
                  </a:lnTo>
                  <a:lnTo>
                    <a:pt x="0" y="607918"/>
                  </a:lnTo>
                  <a:lnTo>
                    <a:pt x="69441" y="596920"/>
                  </a:lnTo>
                  <a:lnTo>
                    <a:pt x="135216" y="570894"/>
                  </a:lnTo>
                  <a:lnTo>
                    <a:pt x="198157" y="532618"/>
                  </a:lnTo>
                  <a:lnTo>
                    <a:pt x="228826" y="509754"/>
                  </a:lnTo>
                  <a:lnTo>
                    <a:pt x="259100" y="484868"/>
                  </a:lnTo>
                  <a:lnTo>
                    <a:pt x="289082" y="458309"/>
                  </a:lnTo>
                  <a:lnTo>
                    <a:pt x="318877" y="430424"/>
                  </a:lnTo>
                  <a:lnTo>
                    <a:pt x="348589" y="401559"/>
                  </a:lnTo>
                  <a:lnTo>
                    <a:pt x="438270" y="312558"/>
                  </a:lnTo>
                  <a:lnTo>
                    <a:pt x="468693" y="283246"/>
                  </a:lnTo>
                  <a:lnTo>
                    <a:pt x="499553" y="254691"/>
                  </a:lnTo>
                  <a:lnTo>
                    <a:pt x="530957" y="227239"/>
                  </a:lnTo>
                  <a:lnTo>
                    <a:pt x="563006" y="201238"/>
                  </a:lnTo>
                  <a:lnTo>
                    <a:pt x="595807" y="177035"/>
                  </a:lnTo>
                  <a:lnTo>
                    <a:pt x="629462" y="154977"/>
                  </a:lnTo>
                  <a:lnTo>
                    <a:pt x="664077" y="135412"/>
                  </a:lnTo>
                  <a:lnTo>
                    <a:pt x="699755" y="118685"/>
                  </a:lnTo>
                  <a:lnTo>
                    <a:pt x="736601" y="105146"/>
                  </a:lnTo>
                  <a:lnTo>
                    <a:pt x="774719" y="95140"/>
                  </a:lnTo>
                  <a:lnTo>
                    <a:pt x="814213" y="89015"/>
                  </a:lnTo>
                  <a:lnTo>
                    <a:pt x="855187" y="87118"/>
                  </a:lnTo>
                  <a:lnTo>
                    <a:pt x="897746" y="89797"/>
                  </a:lnTo>
                  <a:lnTo>
                    <a:pt x="941994" y="97398"/>
                  </a:lnTo>
                  <a:lnTo>
                    <a:pt x="988034" y="110269"/>
                  </a:lnTo>
                  <a:lnTo>
                    <a:pt x="1057676" y="131613"/>
                  </a:lnTo>
                  <a:lnTo>
                    <a:pt x="1118732" y="146638"/>
                  </a:lnTo>
                  <a:lnTo>
                    <a:pt x="1172090" y="155889"/>
                  </a:lnTo>
                  <a:lnTo>
                    <a:pt x="1218638" y="159916"/>
                  </a:lnTo>
                  <a:lnTo>
                    <a:pt x="1259265" y="159264"/>
                  </a:lnTo>
                  <a:lnTo>
                    <a:pt x="1326309" y="146120"/>
                  </a:lnTo>
                  <a:lnTo>
                    <a:pt x="1380331" y="120837"/>
                  </a:lnTo>
                  <a:lnTo>
                    <a:pt x="1428438" y="87795"/>
                  </a:lnTo>
                  <a:lnTo>
                    <a:pt x="1452495" y="69735"/>
                  </a:lnTo>
                  <a:lnTo>
                    <a:pt x="1477739" y="51377"/>
                  </a:lnTo>
                  <a:lnTo>
                    <a:pt x="1505059" y="33270"/>
                  </a:lnTo>
                  <a:lnTo>
                    <a:pt x="1535342" y="15962"/>
                  </a:lnTo>
                  <a:lnTo>
                    <a:pt x="1569478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0428" y="1109516"/>
              <a:ext cx="156552" cy="15655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0428" y="900776"/>
              <a:ext cx="156552" cy="15655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0428" y="1318254"/>
              <a:ext cx="156552" cy="156552"/>
            </a:xfrm>
            <a:prstGeom prst="rect">
              <a:avLst/>
            </a:prstGeom>
          </p:spPr>
        </p:pic>
      </p:grpSp>
      <p:pic>
        <p:nvPicPr>
          <p:cNvPr id="31" name="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0428" y="1526993"/>
            <a:ext cx="156552" cy="156552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211" y="927990"/>
            <a:ext cx="249063" cy="178033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19856" y="744419"/>
            <a:ext cx="663448" cy="203538"/>
          </a:xfrm>
          <a:prstGeom prst="rect">
            <a:avLst/>
          </a:prstGeom>
        </p:spPr>
      </p:pic>
      <p:grpSp>
        <p:nvGrpSpPr>
          <p:cNvPr id="34" name="object 34"/>
          <p:cNvGrpSpPr/>
          <p:nvPr/>
        </p:nvGrpSpPr>
        <p:grpSpPr>
          <a:xfrm>
            <a:off x="3804623" y="745498"/>
            <a:ext cx="1071245" cy="1067435"/>
            <a:chOff x="3804623" y="745498"/>
            <a:chExt cx="1071245" cy="1067435"/>
          </a:xfrm>
        </p:grpSpPr>
        <p:sp>
          <p:nvSpPr>
            <p:cNvPr id="35" name="object 35"/>
            <p:cNvSpPr/>
            <p:nvPr/>
          </p:nvSpPr>
          <p:spPr>
            <a:xfrm>
              <a:off x="3940790" y="1374675"/>
              <a:ext cx="890905" cy="438150"/>
            </a:xfrm>
            <a:custGeom>
              <a:avLst/>
              <a:gdLst/>
              <a:ahLst/>
              <a:cxnLst/>
              <a:rect l="l" t="t" r="r" b="b"/>
              <a:pathLst>
                <a:path w="890904" h="438150">
                  <a:moveTo>
                    <a:pt x="586925" y="359260"/>
                  </a:moveTo>
                  <a:lnTo>
                    <a:pt x="533895" y="369229"/>
                  </a:lnTo>
                  <a:lnTo>
                    <a:pt x="474906" y="391505"/>
                  </a:lnTo>
                  <a:lnTo>
                    <a:pt x="430549" y="416640"/>
                  </a:lnTo>
                  <a:lnTo>
                    <a:pt x="421415" y="435188"/>
                  </a:lnTo>
                  <a:lnTo>
                    <a:pt x="423950" y="437189"/>
                  </a:lnTo>
                  <a:lnTo>
                    <a:pt x="429562" y="437934"/>
                  </a:lnTo>
                  <a:lnTo>
                    <a:pt x="438086" y="437412"/>
                  </a:lnTo>
                  <a:lnTo>
                    <a:pt x="492349" y="430640"/>
                  </a:lnTo>
                  <a:lnTo>
                    <a:pt x="530940" y="422293"/>
                  </a:lnTo>
                  <a:lnTo>
                    <a:pt x="578054" y="407960"/>
                  </a:lnTo>
                  <a:lnTo>
                    <a:pt x="620688" y="390681"/>
                  </a:lnTo>
                  <a:lnTo>
                    <a:pt x="595784" y="390681"/>
                  </a:lnTo>
                  <a:lnTo>
                    <a:pt x="594668" y="390396"/>
                  </a:lnTo>
                  <a:lnTo>
                    <a:pt x="593365" y="389503"/>
                  </a:lnTo>
                  <a:lnTo>
                    <a:pt x="592333" y="388999"/>
                  </a:lnTo>
                  <a:lnTo>
                    <a:pt x="592462" y="383391"/>
                  </a:lnTo>
                  <a:lnTo>
                    <a:pt x="601675" y="375895"/>
                  </a:lnTo>
                  <a:lnTo>
                    <a:pt x="606768" y="366761"/>
                  </a:lnTo>
                  <a:lnTo>
                    <a:pt x="603188" y="361733"/>
                  </a:lnTo>
                  <a:lnTo>
                    <a:pt x="595164" y="359628"/>
                  </a:lnTo>
                  <a:lnTo>
                    <a:pt x="586925" y="359260"/>
                  </a:lnTo>
                  <a:close/>
                </a:path>
                <a:path w="890904" h="438150">
                  <a:moveTo>
                    <a:pt x="708245" y="0"/>
                  </a:moveTo>
                  <a:lnTo>
                    <a:pt x="655908" y="1694"/>
                  </a:lnTo>
                  <a:lnTo>
                    <a:pt x="601377" y="7570"/>
                  </a:lnTo>
                  <a:lnTo>
                    <a:pt x="545359" y="17129"/>
                  </a:lnTo>
                  <a:lnTo>
                    <a:pt x="488558" y="29873"/>
                  </a:lnTo>
                  <a:lnTo>
                    <a:pt x="431682" y="45305"/>
                  </a:lnTo>
                  <a:lnTo>
                    <a:pt x="375434" y="62926"/>
                  </a:lnTo>
                  <a:lnTo>
                    <a:pt x="320520" y="82239"/>
                  </a:lnTo>
                  <a:lnTo>
                    <a:pt x="267647" y="102745"/>
                  </a:lnTo>
                  <a:lnTo>
                    <a:pt x="217519" y="123947"/>
                  </a:lnTo>
                  <a:lnTo>
                    <a:pt x="170843" y="145347"/>
                  </a:lnTo>
                  <a:lnTo>
                    <a:pt x="128323" y="166446"/>
                  </a:lnTo>
                  <a:lnTo>
                    <a:pt x="90665" y="186747"/>
                  </a:lnTo>
                  <a:lnTo>
                    <a:pt x="32757" y="222963"/>
                  </a:lnTo>
                  <a:lnTo>
                    <a:pt x="2764" y="250011"/>
                  </a:lnTo>
                  <a:lnTo>
                    <a:pt x="0" y="258852"/>
                  </a:lnTo>
                  <a:lnTo>
                    <a:pt x="320" y="260212"/>
                  </a:lnTo>
                  <a:lnTo>
                    <a:pt x="1546" y="261725"/>
                  </a:lnTo>
                  <a:lnTo>
                    <a:pt x="2209" y="262956"/>
                  </a:lnTo>
                  <a:lnTo>
                    <a:pt x="48773" y="308037"/>
                  </a:lnTo>
                  <a:lnTo>
                    <a:pt x="92162" y="342239"/>
                  </a:lnTo>
                  <a:lnTo>
                    <a:pt x="135443" y="369515"/>
                  </a:lnTo>
                  <a:lnTo>
                    <a:pt x="188092" y="395498"/>
                  </a:lnTo>
                  <a:lnTo>
                    <a:pt x="182941" y="383776"/>
                  </a:lnTo>
                  <a:lnTo>
                    <a:pt x="193850" y="367458"/>
                  </a:lnTo>
                  <a:lnTo>
                    <a:pt x="254469" y="325816"/>
                  </a:lnTo>
                  <a:lnTo>
                    <a:pt x="299492" y="302879"/>
                  </a:lnTo>
                  <a:lnTo>
                    <a:pt x="351198" y="280124"/>
                  </a:lnTo>
                  <a:lnTo>
                    <a:pt x="407242" y="258745"/>
                  </a:lnTo>
                  <a:lnTo>
                    <a:pt x="465282" y="239937"/>
                  </a:lnTo>
                  <a:lnTo>
                    <a:pt x="522972" y="224894"/>
                  </a:lnTo>
                  <a:lnTo>
                    <a:pt x="567809" y="215842"/>
                  </a:lnTo>
                  <a:lnTo>
                    <a:pt x="619433" y="208600"/>
                  </a:lnTo>
                  <a:lnTo>
                    <a:pt x="671886" y="206401"/>
                  </a:lnTo>
                  <a:lnTo>
                    <a:pt x="839657" y="206401"/>
                  </a:lnTo>
                  <a:lnTo>
                    <a:pt x="848496" y="192217"/>
                  </a:lnTo>
                  <a:lnTo>
                    <a:pt x="875875" y="145135"/>
                  </a:lnTo>
                  <a:lnTo>
                    <a:pt x="890462" y="89328"/>
                  </a:lnTo>
                  <a:lnTo>
                    <a:pt x="880645" y="55128"/>
                  </a:lnTo>
                  <a:lnTo>
                    <a:pt x="845045" y="24982"/>
                  </a:lnTo>
                  <a:lnTo>
                    <a:pt x="803519" y="11145"/>
                  </a:lnTo>
                  <a:lnTo>
                    <a:pt x="757684" y="2984"/>
                  </a:lnTo>
                  <a:lnTo>
                    <a:pt x="708245" y="0"/>
                  </a:lnTo>
                  <a:close/>
                </a:path>
                <a:path w="890904" h="438150">
                  <a:moveTo>
                    <a:pt x="839657" y="206401"/>
                  </a:moveTo>
                  <a:lnTo>
                    <a:pt x="671886" y="206401"/>
                  </a:lnTo>
                  <a:lnTo>
                    <a:pt x="719213" y="212479"/>
                  </a:lnTo>
                  <a:lnTo>
                    <a:pt x="755455" y="230066"/>
                  </a:lnTo>
                  <a:lnTo>
                    <a:pt x="743768" y="302532"/>
                  </a:lnTo>
                  <a:lnTo>
                    <a:pt x="705549" y="337615"/>
                  </a:lnTo>
                  <a:lnTo>
                    <a:pt x="660680" y="366645"/>
                  </a:lnTo>
                  <a:lnTo>
                    <a:pt x="620358" y="385655"/>
                  </a:lnTo>
                  <a:lnTo>
                    <a:pt x="595784" y="390681"/>
                  </a:lnTo>
                  <a:lnTo>
                    <a:pt x="620688" y="390681"/>
                  </a:lnTo>
                  <a:lnTo>
                    <a:pt x="665322" y="367683"/>
                  </a:lnTo>
                  <a:lnTo>
                    <a:pt x="699792" y="345807"/>
                  </a:lnTo>
                  <a:lnTo>
                    <a:pt x="749547" y="307432"/>
                  </a:lnTo>
                  <a:lnTo>
                    <a:pt x="792233" y="265765"/>
                  </a:lnTo>
                  <a:lnTo>
                    <a:pt x="822474" y="230028"/>
                  </a:lnTo>
                  <a:lnTo>
                    <a:pt x="839368" y="206865"/>
                  </a:lnTo>
                  <a:lnTo>
                    <a:pt x="839657" y="206401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04853" y="921967"/>
              <a:ext cx="1066925" cy="89064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13635" y="791589"/>
              <a:ext cx="285267" cy="17411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804623" y="745498"/>
              <a:ext cx="833119" cy="671830"/>
            </a:xfrm>
            <a:custGeom>
              <a:avLst/>
              <a:gdLst/>
              <a:ahLst/>
              <a:cxnLst/>
              <a:rect l="l" t="t" r="r" b="b"/>
              <a:pathLst>
                <a:path w="833120" h="671830">
                  <a:moveTo>
                    <a:pt x="533541" y="0"/>
                  </a:moveTo>
                  <a:lnTo>
                    <a:pt x="584855" y="10606"/>
                  </a:lnTo>
                  <a:lnTo>
                    <a:pt x="613620" y="30914"/>
                  </a:lnTo>
                  <a:lnTo>
                    <a:pt x="623190" y="58487"/>
                  </a:lnTo>
                  <a:lnTo>
                    <a:pt x="616918" y="90887"/>
                  </a:lnTo>
                  <a:lnTo>
                    <a:pt x="598157" y="125679"/>
                  </a:lnTo>
                  <a:lnTo>
                    <a:pt x="570262" y="160426"/>
                  </a:lnTo>
                  <a:lnTo>
                    <a:pt x="531120" y="198814"/>
                  </a:lnTo>
                  <a:lnTo>
                    <a:pt x="486490" y="235911"/>
                  </a:lnTo>
                  <a:lnTo>
                    <a:pt x="437713" y="271304"/>
                  </a:lnTo>
                  <a:lnTo>
                    <a:pt x="386127" y="304581"/>
                  </a:lnTo>
                  <a:lnTo>
                    <a:pt x="333072" y="335330"/>
                  </a:lnTo>
                  <a:lnTo>
                    <a:pt x="279888" y="363139"/>
                  </a:lnTo>
                  <a:lnTo>
                    <a:pt x="227913" y="387595"/>
                  </a:lnTo>
                  <a:lnTo>
                    <a:pt x="178486" y="408288"/>
                  </a:lnTo>
                  <a:lnTo>
                    <a:pt x="132948" y="424804"/>
                  </a:lnTo>
                  <a:lnTo>
                    <a:pt x="92637" y="436731"/>
                  </a:lnTo>
                  <a:lnTo>
                    <a:pt x="33055" y="445173"/>
                  </a:lnTo>
                  <a:lnTo>
                    <a:pt x="16463" y="440862"/>
                  </a:lnTo>
                  <a:lnTo>
                    <a:pt x="10455" y="430315"/>
                  </a:lnTo>
                  <a:lnTo>
                    <a:pt x="1337" y="492724"/>
                  </a:lnTo>
                  <a:lnTo>
                    <a:pt x="0" y="550895"/>
                  </a:lnTo>
                  <a:lnTo>
                    <a:pt x="3748" y="600913"/>
                  </a:lnTo>
                  <a:lnTo>
                    <a:pt x="9887" y="638866"/>
                  </a:lnTo>
                  <a:lnTo>
                    <a:pt x="54537" y="671641"/>
                  </a:lnTo>
                  <a:lnTo>
                    <a:pt x="86214" y="667063"/>
                  </a:lnTo>
                  <a:lnTo>
                    <a:pt x="158122" y="648071"/>
                  </a:lnTo>
                  <a:lnTo>
                    <a:pt x="199688" y="633766"/>
                  </a:lnTo>
                  <a:lnTo>
                    <a:pt x="242860" y="616877"/>
                  </a:lnTo>
                  <a:lnTo>
                    <a:pt x="287234" y="597635"/>
                  </a:lnTo>
                  <a:lnTo>
                    <a:pt x="332405" y="576271"/>
                  </a:lnTo>
                  <a:lnTo>
                    <a:pt x="377966" y="553013"/>
                  </a:lnTo>
                  <a:lnTo>
                    <a:pt x="423513" y="528094"/>
                  </a:lnTo>
                  <a:lnTo>
                    <a:pt x="468640" y="501741"/>
                  </a:lnTo>
                  <a:lnTo>
                    <a:pt x="512942" y="474187"/>
                  </a:lnTo>
                  <a:lnTo>
                    <a:pt x="556013" y="445661"/>
                  </a:lnTo>
                  <a:lnTo>
                    <a:pt x="597448" y="416393"/>
                  </a:lnTo>
                  <a:lnTo>
                    <a:pt x="636841" y="386614"/>
                  </a:lnTo>
                  <a:lnTo>
                    <a:pt x="673787" y="356554"/>
                  </a:lnTo>
                  <a:lnTo>
                    <a:pt x="707880" y="326442"/>
                  </a:lnTo>
                  <a:lnTo>
                    <a:pt x="738715" y="296510"/>
                  </a:lnTo>
                  <a:lnTo>
                    <a:pt x="765887" y="266987"/>
                  </a:lnTo>
                  <a:lnTo>
                    <a:pt x="807619" y="210090"/>
                  </a:lnTo>
                  <a:lnTo>
                    <a:pt x="829831" y="157594"/>
                  </a:lnTo>
                  <a:lnTo>
                    <a:pt x="832604" y="133571"/>
                  </a:lnTo>
                  <a:lnTo>
                    <a:pt x="829281" y="111339"/>
                  </a:lnTo>
                  <a:lnTo>
                    <a:pt x="802725" y="73168"/>
                  </a:lnTo>
                  <a:lnTo>
                    <a:pt x="737465" y="38481"/>
                  </a:lnTo>
                  <a:lnTo>
                    <a:pt x="692659" y="21888"/>
                  </a:lnTo>
                  <a:lnTo>
                    <a:pt x="643946" y="9131"/>
                  </a:lnTo>
                  <a:lnTo>
                    <a:pt x="591013" y="1428"/>
                  </a:lnTo>
                  <a:lnTo>
                    <a:pt x="533541" y="0"/>
                  </a:lnTo>
                  <a:close/>
                </a:path>
              </a:pathLst>
            </a:custGeom>
            <a:solidFill>
              <a:srgbClr val="2C2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943000" y="992875"/>
              <a:ext cx="930275" cy="781685"/>
            </a:xfrm>
            <a:custGeom>
              <a:avLst/>
              <a:gdLst/>
              <a:ahLst/>
              <a:cxnLst/>
              <a:rect l="l" t="t" r="r" b="b"/>
              <a:pathLst>
                <a:path w="930275" h="781685">
                  <a:moveTo>
                    <a:pt x="848268" y="0"/>
                  </a:moveTo>
                  <a:lnTo>
                    <a:pt x="862840" y="55283"/>
                  </a:lnTo>
                  <a:lnTo>
                    <a:pt x="858509" y="84337"/>
                  </a:lnTo>
                  <a:lnTo>
                    <a:pt x="830887" y="147097"/>
                  </a:lnTo>
                  <a:lnTo>
                    <a:pt x="808633" y="180256"/>
                  </a:lnTo>
                  <a:lnTo>
                    <a:pt x="781443" y="214235"/>
                  </a:lnTo>
                  <a:lnTo>
                    <a:pt x="749834" y="248762"/>
                  </a:lnTo>
                  <a:lnTo>
                    <a:pt x="714327" y="283562"/>
                  </a:lnTo>
                  <a:lnTo>
                    <a:pt x="675440" y="318363"/>
                  </a:lnTo>
                  <a:lnTo>
                    <a:pt x="633691" y="352889"/>
                  </a:lnTo>
                  <a:lnTo>
                    <a:pt x="589600" y="386868"/>
                  </a:lnTo>
                  <a:lnTo>
                    <a:pt x="543686" y="420026"/>
                  </a:lnTo>
                  <a:lnTo>
                    <a:pt x="496467" y="452089"/>
                  </a:lnTo>
                  <a:lnTo>
                    <a:pt x="448463" y="482783"/>
                  </a:lnTo>
                  <a:lnTo>
                    <a:pt x="400192" y="511835"/>
                  </a:lnTo>
                  <a:lnTo>
                    <a:pt x="352173" y="538972"/>
                  </a:lnTo>
                  <a:lnTo>
                    <a:pt x="304924" y="563918"/>
                  </a:lnTo>
                  <a:lnTo>
                    <a:pt x="258966" y="586402"/>
                  </a:lnTo>
                  <a:lnTo>
                    <a:pt x="214817" y="606149"/>
                  </a:lnTo>
                  <a:lnTo>
                    <a:pt x="172995" y="622885"/>
                  </a:lnTo>
                  <a:lnTo>
                    <a:pt x="134019" y="636337"/>
                  </a:lnTo>
                  <a:lnTo>
                    <a:pt x="66683" y="652294"/>
                  </a:lnTo>
                  <a:lnTo>
                    <a:pt x="39360" y="654251"/>
                  </a:lnTo>
                  <a:lnTo>
                    <a:pt x="16959" y="651830"/>
                  </a:lnTo>
                  <a:lnTo>
                    <a:pt x="0" y="644756"/>
                  </a:lnTo>
                  <a:lnTo>
                    <a:pt x="33392" y="679867"/>
                  </a:lnTo>
                  <a:lnTo>
                    <a:pt x="74913" y="713812"/>
                  </a:lnTo>
                  <a:lnTo>
                    <a:pt x="118325" y="743456"/>
                  </a:lnTo>
                  <a:lnTo>
                    <a:pt x="157393" y="765663"/>
                  </a:lnTo>
                  <a:lnTo>
                    <a:pt x="213508" y="781370"/>
                  </a:lnTo>
                  <a:lnTo>
                    <a:pt x="245368" y="781035"/>
                  </a:lnTo>
                  <a:lnTo>
                    <a:pt x="319602" y="768178"/>
                  </a:lnTo>
                  <a:lnTo>
                    <a:pt x="360882" y="756171"/>
                  </a:lnTo>
                  <a:lnTo>
                    <a:pt x="404209" y="740790"/>
                  </a:lnTo>
                  <a:lnTo>
                    <a:pt x="449037" y="722292"/>
                  </a:lnTo>
                  <a:lnTo>
                    <a:pt x="494818" y="700934"/>
                  </a:lnTo>
                  <a:lnTo>
                    <a:pt x="541006" y="676976"/>
                  </a:lnTo>
                  <a:lnTo>
                    <a:pt x="587054" y="650675"/>
                  </a:lnTo>
                  <a:lnTo>
                    <a:pt x="632415" y="622289"/>
                  </a:lnTo>
                  <a:lnTo>
                    <a:pt x="676544" y="592075"/>
                  </a:lnTo>
                  <a:lnTo>
                    <a:pt x="718893" y="560293"/>
                  </a:lnTo>
                  <a:lnTo>
                    <a:pt x="758915" y="527199"/>
                  </a:lnTo>
                  <a:lnTo>
                    <a:pt x="796064" y="493051"/>
                  </a:lnTo>
                  <a:lnTo>
                    <a:pt x="829794" y="458108"/>
                  </a:lnTo>
                  <a:lnTo>
                    <a:pt x="859558" y="422628"/>
                  </a:lnTo>
                  <a:lnTo>
                    <a:pt x="884808" y="386868"/>
                  </a:lnTo>
                  <a:lnTo>
                    <a:pt x="904999" y="351087"/>
                  </a:lnTo>
                  <a:lnTo>
                    <a:pt x="919583" y="315542"/>
                  </a:lnTo>
                  <a:lnTo>
                    <a:pt x="929746" y="246193"/>
                  </a:lnTo>
                  <a:lnTo>
                    <a:pt x="922100" y="184267"/>
                  </a:lnTo>
                  <a:lnTo>
                    <a:pt x="907608" y="126871"/>
                  </a:lnTo>
                  <a:lnTo>
                    <a:pt x="888791" y="75818"/>
                  </a:lnTo>
                  <a:lnTo>
                    <a:pt x="868171" y="32923"/>
                  </a:lnTo>
                  <a:lnTo>
                    <a:pt x="848268" y="0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78877" y="1519811"/>
              <a:ext cx="437789" cy="292276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804688" y="754256"/>
              <a:ext cx="838200" cy="662940"/>
            </a:xfrm>
            <a:custGeom>
              <a:avLst/>
              <a:gdLst/>
              <a:ahLst/>
              <a:cxnLst/>
              <a:rect l="l" t="t" r="r" b="b"/>
              <a:pathLst>
                <a:path w="838200" h="662940">
                  <a:moveTo>
                    <a:pt x="641959" y="0"/>
                  </a:moveTo>
                  <a:lnTo>
                    <a:pt x="682829" y="16643"/>
                  </a:lnTo>
                  <a:lnTo>
                    <a:pt x="720220" y="48442"/>
                  </a:lnTo>
                  <a:lnTo>
                    <a:pt x="730920" y="89735"/>
                  </a:lnTo>
                  <a:lnTo>
                    <a:pt x="727218" y="113267"/>
                  </a:lnTo>
                  <a:lnTo>
                    <a:pt x="703623" y="164749"/>
                  </a:lnTo>
                  <a:lnTo>
                    <a:pt x="660993" y="220322"/>
                  </a:lnTo>
                  <a:lnTo>
                    <a:pt x="633498" y="248968"/>
                  </a:lnTo>
                  <a:lnTo>
                    <a:pt x="602393" y="277827"/>
                  </a:lnTo>
                  <a:lnTo>
                    <a:pt x="568060" y="306628"/>
                  </a:lnTo>
                  <a:lnTo>
                    <a:pt x="530883" y="335101"/>
                  </a:lnTo>
                  <a:lnTo>
                    <a:pt x="491245" y="362977"/>
                  </a:lnTo>
                  <a:lnTo>
                    <a:pt x="449529" y="389985"/>
                  </a:lnTo>
                  <a:lnTo>
                    <a:pt x="406117" y="415856"/>
                  </a:lnTo>
                  <a:lnTo>
                    <a:pt x="361392" y="440318"/>
                  </a:lnTo>
                  <a:lnTo>
                    <a:pt x="315737" y="463103"/>
                  </a:lnTo>
                  <a:lnTo>
                    <a:pt x="269535" y="483939"/>
                  </a:lnTo>
                  <a:lnTo>
                    <a:pt x="223169" y="502557"/>
                  </a:lnTo>
                  <a:lnTo>
                    <a:pt x="177021" y="518687"/>
                  </a:lnTo>
                  <a:lnTo>
                    <a:pt x="131476" y="532058"/>
                  </a:lnTo>
                  <a:lnTo>
                    <a:pt x="86914" y="542401"/>
                  </a:lnTo>
                  <a:lnTo>
                    <a:pt x="36928" y="547710"/>
                  </a:lnTo>
                  <a:lnTo>
                    <a:pt x="16891" y="546743"/>
                  </a:lnTo>
                  <a:lnTo>
                    <a:pt x="0" y="544136"/>
                  </a:lnTo>
                  <a:lnTo>
                    <a:pt x="2548" y="581928"/>
                  </a:lnTo>
                  <a:lnTo>
                    <a:pt x="11471" y="637493"/>
                  </a:lnTo>
                  <a:lnTo>
                    <a:pt x="54471" y="662883"/>
                  </a:lnTo>
                  <a:lnTo>
                    <a:pt x="86148" y="658305"/>
                  </a:lnTo>
                  <a:lnTo>
                    <a:pt x="157414" y="639517"/>
                  </a:lnTo>
                  <a:lnTo>
                    <a:pt x="198279" y="625501"/>
                  </a:lnTo>
                  <a:lnTo>
                    <a:pt x="240713" y="608976"/>
                  </a:lnTo>
                  <a:lnTo>
                    <a:pt x="284330" y="590160"/>
                  </a:lnTo>
                  <a:lnTo>
                    <a:pt x="328743" y="569274"/>
                  </a:lnTo>
                  <a:lnTo>
                    <a:pt x="373565" y="546537"/>
                  </a:lnTo>
                  <a:lnTo>
                    <a:pt x="418411" y="522168"/>
                  </a:lnTo>
                  <a:lnTo>
                    <a:pt x="462893" y="496388"/>
                  </a:lnTo>
                  <a:lnTo>
                    <a:pt x="506626" y="469414"/>
                  </a:lnTo>
                  <a:lnTo>
                    <a:pt x="549222" y="441468"/>
                  </a:lnTo>
                  <a:lnTo>
                    <a:pt x="579669" y="422757"/>
                  </a:lnTo>
                  <a:lnTo>
                    <a:pt x="605654" y="410118"/>
                  </a:lnTo>
                  <a:lnTo>
                    <a:pt x="618913" y="408038"/>
                  </a:lnTo>
                  <a:lnTo>
                    <a:pt x="611179" y="421001"/>
                  </a:lnTo>
                  <a:lnTo>
                    <a:pt x="574188" y="453492"/>
                  </a:lnTo>
                  <a:lnTo>
                    <a:pt x="553078" y="475436"/>
                  </a:lnTo>
                  <a:lnTo>
                    <a:pt x="556126" y="484814"/>
                  </a:lnTo>
                  <a:lnTo>
                    <a:pt x="580070" y="479692"/>
                  </a:lnTo>
                  <a:lnTo>
                    <a:pt x="621646" y="458132"/>
                  </a:lnTo>
                  <a:lnTo>
                    <a:pt x="677591" y="418198"/>
                  </a:lnTo>
                  <a:lnTo>
                    <a:pt x="734965" y="366717"/>
                  </a:lnTo>
                  <a:lnTo>
                    <a:pt x="777315" y="317835"/>
                  </a:lnTo>
                  <a:lnTo>
                    <a:pt x="806696" y="272098"/>
                  </a:lnTo>
                  <a:lnTo>
                    <a:pt x="825164" y="230049"/>
                  </a:lnTo>
                  <a:lnTo>
                    <a:pt x="834773" y="192234"/>
                  </a:lnTo>
                  <a:lnTo>
                    <a:pt x="837578" y="159198"/>
                  </a:lnTo>
                  <a:lnTo>
                    <a:pt x="835634" y="131485"/>
                  </a:lnTo>
                  <a:lnTo>
                    <a:pt x="824028" y="90064"/>
                  </a:lnTo>
                  <a:lnTo>
                    <a:pt x="791964" y="56601"/>
                  </a:lnTo>
                  <a:lnTo>
                    <a:pt x="747630" y="34154"/>
                  </a:lnTo>
                  <a:lnTo>
                    <a:pt x="679438" y="9157"/>
                  </a:lnTo>
                  <a:lnTo>
                    <a:pt x="641959" y="0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49682" y="1251210"/>
              <a:ext cx="88465" cy="56742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4029998" y="1100397"/>
              <a:ext cx="845819" cy="706120"/>
            </a:xfrm>
            <a:custGeom>
              <a:avLst/>
              <a:gdLst/>
              <a:ahLst/>
              <a:cxnLst/>
              <a:rect l="l" t="t" r="r" b="b"/>
              <a:pathLst>
                <a:path w="845820" h="706119">
                  <a:moveTo>
                    <a:pt x="814136" y="0"/>
                  </a:moveTo>
                  <a:lnTo>
                    <a:pt x="814608" y="5306"/>
                  </a:lnTo>
                  <a:lnTo>
                    <a:pt x="814514" y="11365"/>
                  </a:lnTo>
                  <a:lnTo>
                    <a:pt x="814798" y="16706"/>
                  </a:lnTo>
                  <a:lnTo>
                    <a:pt x="806094" y="85447"/>
                  </a:lnTo>
                  <a:lnTo>
                    <a:pt x="775128" y="156156"/>
                  </a:lnTo>
                  <a:lnTo>
                    <a:pt x="752376" y="191743"/>
                  </a:lnTo>
                  <a:lnTo>
                    <a:pt x="725352" y="227215"/>
                  </a:lnTo>
                  <a:lnTo>
                    <a:pt x="694487" y="262368"/>
                  </a:lnTo>
                  <a:lnTo>
                    <a:pt x="660213" y="297001"/>
                  </a:lnTo>
                  <a:lnTo>
                    <a:pt x="622960" y="330911"/>
                  </a:lnTo>
                  <a:lnTo>
                    <a:pt x="583161" y="363895"/>
                  </a:lnTo>
                  <a:lnTo>
                    <a:pt x="541246" y="395751"/>
                  </a:lnTo>
                  <a:lnTo>
                    <a:pt x="497646" y="426277"/>
                  </a:lnTo>
                  <a:lnTo>
                    <a:pt x="452793" y="455269"/>
                  </a:lnTo>
                  <a:lnTo>
                    <a:pt x="407118" y="482525"/>
                  </a:lnTo>
                  <a:lnTo>
                    <a:pt x="361052" y="507843"/>
                  </a:lnTo>
                  <a:lnTo>
                    <a:pt x="315025" y="531019"/>
                  </a:lnTo>
                  <a:lnTo>
                    <a:pt x="269470" y="551853"/>
                  </a:lnTo>
                  <a:lnTo>
                    <a:pt x="224818" y="570140"/>
                  </a:lnTo>
                  <a:lnTo>
                    <a:pt x="181499" y="585678"/>
                  </a:lnTo>
                  <a:lnTo>
                    <a:pt x="139944" y="598266"/>
                  </a:lnTo>
                  <a:lnTo>
                    <a:pt x="100586" y="607699"/>
                  </a:lnTo>
                  <a:lnTo>
                    <a:pt x="30183" y="616295"/>
                  </a:lnTo>
                  <a:lnTo>
                    <a:pt x="0" y="615052"/>
                  </a:lnTo>
                  <a:lnTo>
                    <a:pt x="29210" y="635087"/>
                  </a:lnTo>
                  <a:lnTo>
                    <a:pt x="80628" y="663197"/>
                  </a:lnTo>
                  <a:lnTo>
                    <a:pt x="131970" y="674105"/>
                  </a:lnTo>
                  <a:lnTo>
                    <a:pt x="150730" y="673964"/>
                  </a:lnTo>
                  <a:lnTo>
                    <a:pt x="170820" y="672357"/>
                  </a:lnTo>
                  <a:lnTo>
                    <a:pt x="180897" y="672653"/>
                  </a:lnTo>
                  <a:lnTo>
                    <a:pt x="186454" y="674890"/>
                  </a:lnTo>
                  <a:lnTo>
                    <a:pt x="185561" y="677988"/>
                  </a:lnTo>
                  <a:lnTo>
                    <a:pt x="176296" y="680867"/>
                  </a:lnTo>
                  <a:lnTo>
                    <a:pt x="160046" y="683024"/>
                  </a:lnTo>
                  <a:lnTo>
                    <a:pt x="142603" y="684028"/>
                  </a:lnTo>
                  <a:lnTo>
                    <a:pt x="123184" y="683839"/>
                  </a:lnTo>
                  <a:lnTo>
                    <a:pt x="101005" y="682419"/>
                  </a:lnTo>
                  <a:lnTo>
                    <a:pt x="92642" y="687720"/>
                  </a:lnTo>
                  <a:lnTo>
                    <a:pt x="98956" y="698988"/>
                  </a:lnTo>
                  <a:lnTo>
                    <a:pt x="129851" y="706069"/>
                  </a:lnTo>
                  <a:lnTo>
                    <a:pt x="195228" y="698809"/>
                  </a:lnTo>
                  <a:lnTo>
                    <a:pt x="264970" y="682096"/>
                  </a:lnTo>
                  <a:lnTo>
                    <a:pt x="329616" y="662216"/>
                  </a:lnTo>
                  <a:lnTo>
                    <a:pt x="389357" y="639558"/>
                  </a:lnTo>
                  <a:lnTo>
                    <a:pt x="444382" y="614505"/>
                  </a:lnTo>
                  <a:lnTo>
                    <a:pt x="494879" y="587443"/>
                  </a:lnTo>
                  <a:lnTo>
                    <a:pt x="541037" y="558760"/>
                  </a:lnTo>
                  <a:lnTo>
                    <a:pt x="583047" y="528839"/>
                  </a:lnTo>
                  <a:lnTo>
                    <a:pt x="621096" y="498067"/>
                  </a:lnTo>
                  <a:lnTo>
                    <a:pt x="655375" y="466830"/>
                  </a:lnTo>
                  <a:lnTo>
                    <a:pt x="686072" y="435513"/>
                  </a:lnTo>
                  <a:lnTo>
                    <a:pt x="713376" y="404502"/>
                  </a:lnTo>
                  <a:lnTo>
                    <a:pt x="737478" y="374183"/>
                  </a:lnTo>
                  <a:lnTo>
                    <a:pt x="776827" y="317162"/>
                  </a:lnTo>
                  <a:lnTo>
                    <a:pt x="805633" y="267537"/>
                  </a:lnTo>
                  <a:lnTo>
                    <a:pt x="816555" y="246462"/>
                  </a:lnTo>
                  <a:lnTo>
                    <a:pt x="818027" y="249179"/>
                  </a:lnTo>
                  <a:lnTo>
                    <a:pt x="814945" y="257767"/>
                  </a:lnTo>
                  <a:lnTo>
                    <a:pt x="810060" y="269440"/>
                  </a:lnTo>
                  <a:lnTo>
                    <a:pt x="806122" y="281396"/>
                  </a:lnTo>
                  <a:lnTo>
                    <a:pt x="807829" y="293825"/>
                  </a:lnTo>
                  <a:lnTo>
                    <a:pt x="817613" y="291947"/>
                  </a:lnTo>
                  <a:lnTo>
                    <a:pt x="830864" y="267940"/>
                  </a:lnTo>
                  <a:lnTo>
                    <a:pt x="842976" y="213983"/>
                  </a:lnTo>
                  <a:lnTo>
                    <a:pt x="845312" y="155806"/>
                  </a:lnTo>
                  <a:lnTo>
                    <a:pt x="838983" y="96928"/>
                  </a:lnTo>
                  <a:lnTo>
                    <a:pt x="827441" y="43081"/>
                  </a:lnTo>
                  <a:lnTo>
                    <a:pt x="814136" y="0"/>
                  </a:lnTo>
                  <a:close/>
                </a:path>
              </a:pathLst>
            </a:custGeom>
            <a:solidFill>
              <a:srgbClr val="2C2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85239" y="805975"/>
              <a:ext cx="213433" cy="84754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04645" y="751521"/>
              <a:ext cx="731613" cy="55196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28597" y="1092146"/>
              <a:ext cx="817697" cy="626132"/>
            </a:xfrm>
            <a:prstGeom prst="rect">
              <a:avLst/>
            </a:prstGeom>
          </p:spPr>
        </p:pic>
      </p:grpSp>
      <p:pic>
        <p:nvPicPr>
          <p:cNvPr id="47" name="object 4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037299" y="1486522"/>
            <a:ext cx="2050877" cy="180446"/>
          </a:xfrm>
          <a:prstGeom prst="rect">
            <a:avLst/>
          </a:prstGeom>
        </p:spPr>
      </p:pic>
      <p:grpSp>
        <p:nvGrpSpPr>
          <p:cNvPr id="48" name="object 48"/>
          <p:cNvGrpSpPr/>
          <p:nvPr/>
        </p:nvGrpSpPr>
        <p:grpSpPr>
          <a:xfrm>
            <a:off x="5037296" y="200"/>
            <a:ext cx="7202170" cy="1394460"/>
            <a:chOff x="5037296" y="200"/>
            <a:chExt cx="7202170" cy="1394460"/>
          </a:xfrm>
        </p:grpSpPr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37296" y="200"/>
              <a:ext cx="7201788" cy="1393938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8815226" y="200"/>
              <a:ext cx="3423920" cy="991869"/>
            </a:xfrm>
            <a:custGeom>
              <a:avLst/>
              <a:gdLst/>
              <a:ahLst/>
              <a:cxnLst/>
              <a:rect l="l" t="t" r="r" b="b"/>
              <a:pathLst>
                <a:path w="3423920" h="991869">
                  <a:moveTo>
                    <a:pt x="11228" y="0"/>
                  </a:moveTo>
                  <a:lnTo>
                    <a:pt x="0" y="0"/>
                  </a:lnTo>
                  <a:lnTo>
                    <a:pt x="24977" y="19502"/>
                  </a:lnTo>
                  <a:lnTo>
                    <a:pt x="29109" y="13961"/>
                  </a:lnTo>
                  <a:lnTo>
                    <a:pt x="11228" y="0"/>
                  </a:lnTo>
                  <a:close/>
                </a:path>
                <a:path w="3423920" h="991869">
                  <a:moveTo>
                    <a:pt x="3423859" y="836982"/>
                  </a:moveTo>
                  <a:lnTo>
                    <a:pt x="3418387" y="840517"/>
                  </a:lnTo>
                  <a:lnTo>
                    <a:pt x="3421825" y="846508"/>
                  </a:lnTo>
                  <a:lnTo>
                    <a:pt x="3423859" y="845197"/>
                  </a:lnTo>
                  <a:lnTo>
                    <a:pt x="3423859" y="836982"/>
                  </a:lnTo>
                  <a:close/>
                </a:path>
                <a:path w="3423920" h="991869">
                  <a:moveTo>
                    <a:pt x="60893" y="40792"/>
                  </a:moveTo>
                  <a:lnTo>
                    <a:pt x="56537" y="46155"/>
                  </a:lnTo>
                  <a:lnTo>
                    <a:pt x="86817" y="71730"/>
                  </a:lnTo>
                  <a:lnTo>
                    <a:pt x="88074" y="72868"/>
                  </a:lnTo>
                  <a:lnTo>
                    <a:pt x="92617" y="67663"/>
                  </a:lnTo>
                  <a:lnTo>
                    <a:pt x="91361" y="66525"/>
                  </a:lnTo>
                  <a:lnTo>
                    <a:pt x="60893" y="40792"/>
                  </a:lnTo>
                  <a:close/>
                </a:path>
                <a:path w="3423920" h="991869">
                  <a:moveTo>
                    <a:pt x="123386" y="95436"/>
                  </a:moveTo>
                  <a:lnTo>
                    <a:pt x="118842" y="100642"/>
                  </a:lnTo>
                  <a:lnTo>
                    <a:pt x="147171" y="126220"/>
                  </a:lnTo>
                  <a:lnTo>
                    <a:pt x="149475" y="128416"/>
                  </a:lnTo>
                  <a:lnTo>
                    <a:pt x="154174" y="123351"/>
                  </a:lnTo>
                  <a:lnTo>
                    <a:pt x="151872" y="121155"/>
                  </a:lnTo>
                  <a:lnTo>
                    <a:pt x="123386" y="95436"/>
                  </a:lnTo>
                  <a:close/>
                </a:path>
                <a:path w="3423920" h="991869">
                  <a:moveTo>
                    <a:pt x="184157" y="151974"/>
                  </a:moveTo>
                  <a:lnTo>
                    <a:pt x="179459" y="157039"/>
                  </a:lnTo>
                  <a:lnTo>
                    <a:pt x="206204" y="182571"/>
                  </a:lnTo>
                  <a:lnTo>
                    <a:pt x="209311" y="185674"/>
                  </a:lnTo>
                  <a:lnTo>
                    <a:pt x="214138" y="180727"/>
                  </a:lnTo>
                  <a:lnTo>
                    <a:pt x="211032" y="177628"/>
                  </a:lnTo>
                  <a:lnTo>
                    <a:pt x="184157" y="151974"/>
                  </a:lnTo>
                  <a:close/>
                </a:path>
                <a:path w="3423920" h="991869">
                  <a:moveTo>
                    <a:pt x="243461" y="210028"/>
                  </a:moveTo>
                  <a:lnTo>
                    <a:pt x="238632" y="214974"/>
                  </a:lnTo>
                  <a:lnTo>
                    <a:pt x="263998" y="240318"/>
                  </a:lnTo>
                  <a:lnTo>
                    <a:pt x="267832" y="244297"/>
                  </a:lnTo>
                  <a:lnTo>
                    <a:pt x="272761" y="239454"/>
                  </a:lnTo>
                  <a:lnTo>
                    <a:pt x="268927" y="235477"/>
                  </a:lnTo>
                  <a:lnTo>
                    <a:pt x="243461" y="210028"/>
                  </a:lnTo>
                  <a:close/>
                </a:path>
                <a:path w="3423920" h="991869">
                  <a:moveTo>
                    <a:pt x="301547" y="269280"/>
                  </a:moveTo>
                  <a:lnTo>
                    <a:pt x="296618" y="274123"/>
                  </a:lnTo>
                  <a:lnTo>
                    <a:pt x="320630" y="299006"/>
                  </a:lnTo>
                  <a:lnTo>
                    <a:pt x="325296" y="303977"/>
                  </a:lnTo>
                  <a:lnTo>
                    <a:pt x="330304" y="299214"/>
                  </a:lnTo>
                  <a:lnTo>
                    <a:pt x="325634" y="294242"/>
                  </a:lnTo>
                  <a:lnTo>
                    <a:pt x="301547" y="269280"/>
                  </a:lnTo>
                  <a:close/>
                </a:path>
                <a:path w="3423920" h="991869">
                  <a:moveTo>
                    <a:pt x="358675" y="329432"/>
                  </a:moveTo>
                  <a:lnTo>
                    <a:pt x="353670" y="334195"/>
                  </a:lnTo>
                  <a:lnTo>
                    <a:pt x="376171" y="358161"/>
                  </a:lnTo>
                  <a:lnTo>
                    <a:pt x="381942" y="364450"/>
                  </a:lnTo>
                  <a:lnTo>
                    <a:pt x="387014" y="359755"/>
                  </a:lnTo>
                  <a:lnTo>
                    <a:pt x="381243" y="353466"/>
                  </a:lnTo>
                  <a:lnTo>
                    <a:pt x="358675" y="329432"/>
                  </a:lnTo>
                  <a:close/>
                </a:path>
                <a:path w="3423920" h="991869">
                  <a:moveTo>
                    <a:pt x="415041" y="390297"/>
                  </a:moveTo>
                  <a:lnTo>
                    <a:pt x="409968" y="394992"/>
                  </a:lnTo>
                  <a:lnTo>
                    <a:pt x="437989" y="425535"/>
                  </a:lnTo>
                  <a:lnTo>
                    <a:pt x="443062" y="420843"/>
                  </a:lnTo>
                  <a:lnTo>
                    <a:pt x="415041" y="390297"/>
                  </a:lnTo>
                  <a:close/>
                </a:path>
                <a:path w="3423920" h="991869">
                  <a:moveTo>
                    <a:pt x="471088" y="451387"/>
                  </a:moveTo>
                  <a:lnTo>
                    <a:pt x="466016" y="456081"/>
                  </a:lnTo>
                  <a:lnTo>
                    <a:pt x="494035" y="486613"/>
                  </a:lnTo>
                  <a:lnTo>
                    <a:pt x="499125" y="481939"/>
                  </a:lnTo>
                  <a:lnTo>
                    <a:pt x="471088" y="451387"/>
                  </a:lnTo>
                  <a:close/>
                </a:path>
                <a:path w="3423920" h="991869">
                  <a:moveTo>
                    <a:pt x="527147" y="512481"/>
                  </a:moveTo>
                  <a:lnTo>
                    <a:pt x="522057" y="517155"/>
                  </a:lnTo>
                  <a:lnTo>
                    <a:pt x="550083" y="547701"/>
                  </a:lnTo>
                  <a:lnTo>
                    <a:pt x="555174" y="543027"/>
                  </a:lnTo>
                  <a:lnTo>
                    <a:pt x="527147" y="512481"/>
                  </a:lnTo>
                  <a:close/>
                </a:path>
                <a:path w="3423920" h="991869">
                  <a:moveTo>
                    <a:pt x="583200" y="573570"/>
                  </a:moveTo>
                  <a:lnTo>
                    <a:pt x="578110" y="578243"/>
                  </a:lnTo>
                  <a:lnTo>
                    <a:pt x="589161" y="590289"/>
                  </a:lnTo>
                  <a:lnTo>
                    <a:pt x="606372" y="608584"/>
                  </a:lnTo>
                  <a:lnTo>
                    <a:pt x="611445" y="603893"/>
                  </a:lnTo>
                  <a:lnTo>
                    <a:pt x="594234" y="585598"/>
                  </a:lnTo>
                  <a:lnTo>
                    <a:pt x="583200" y="573570"/>
                  </a:lnTo>
                  <a:close/>
                </a:path>
                <a:path w="3423920" h="991869">
                  <a:moveTo>
                    <a:pt x="639850" y="634083"/>
                  </a:moveTo>
                  <a:lnTo>
                    <a:pt x="634777" y="638776"/>
                  </a:lnTo>
                  <a:lnTo>
                    <a:pt x="640527" y="644890"/>
                  </a:lnTo>
                  <a:lnTo>
                    <a:pt x="663595" y="668649"/>
                  </a:lnTo>
                  <a:lnTo>
                    <a:pt x="668588" y="663875"/>
                  </a:lnTo>
                  <a:lnTo>
                    <a:pt x="645519" y="640113"/>
                  </a:lnTo>
                  <a:lnTo>
                    <a:pt x="639850" y="634083"/>
                  </a:lnTo>
                  <a:close/>
                </a:path>
                <a:path w="3423920" h="991869">
                  <a:moveTo>
                    <a:pt x="697445" y="693548"/>
                  </a:moveTo>
                  <a:lnTo>
                    <a:pt x="692542" y="698411"/>
                  </a:lnTo>
                  <a:lnTo>
                    <a:pt x="722066" y="727510"/>
                  </a:lnTo>
                  <a:lnTo>
                    <a:pt x="726969" y="722642"/>
                  </a:lnTo>
                  <a:lnTo>
                    <a:pt x="697445" y="693548"/>
                  </a:lnTo>
                  <a:close/>
                </a:path>
                <a:path w="3423920" h="991869">
                  <a:moveTo>
                    <a:pt x="756720" y="751377"/>
                  </a:moveTo>
                  <a:lnTo>
                    <a:pt x="751942" y="756367"/>
                  </a:lnTo>
                  <a:lnTo>
                    <a:pt x="782308" y="784584"/>
                  </a:lnTo>
                  <a:lnTo>
                    <a:pt x="787086" y="779594"/>
                  </a:lnTo>
                  <a:lnTo>
                    <a:pt x="756720" y="751377"/>
                  </a:lnTo>
                  <a:close/>
                </a:path>
                <a:path w="3423920" h="991869">
                  <a:moveTo>
                    <a:pt x="818107" y="806908"/>
                  </a:moveTo>
                  <a:lnTo>
                    <a:pt x="813495" y="812055"/>
                  </a:lnTo>
                  <a:lnTo>
                    <a:pt x="840867" y="835625"/>
                  </a:lnTo>
                  <a:lnTo>
                    <a:pt x="845186" y="838998"/>
                  </a:lnTo>
                  <a:lnTo>
                    <a:pt x="849571" y="833659"/>
                  </a:lnTo>
                  <a:lnTo>
                    <a:pt x="845254" y="830286"/>
                  </a:lnTo>
                  <a:lnTo>
                    <a:pt x="818107" y="806908"/>
                  </a:lnTo>
                  <a:close/>
                </a:path>
                <a:path w="3423920" h="991869">
                  <a:moveTo>
                    <a:pt x="882241" y="859176"/>
                  </a:moveTo>
                  <a:lnTo>
                    <a:pt x="877853" y="864515"/>
                  </a:lnTo>
                  <a:lnTo>
                    <a:pt x="890115" y="874091"/>
                  </a:lnTo>
                  <a:lnTo>
                    <a:pt x="911584" y="888902"/>
                  </a:lnTo>
                  <a:lnTo>
                    <a:pt x="915677" y="883331"/>
                  </a:lnTo>
                  <a:lnTo>
                    <a:pt x="894208" y="868526"/>
                  </a:lnTo>
                  <a:lnTo>
                    <a:pt x="882241" y="859176"/>
                  </a:lnTo>
                  <a:close/>
                </a:path>
                <a:path w="3423920" h="991869">
                  <a:moveTo>
                    <a:pt x="949932" y="906238"/>
                  </a:moveTo>
                  <a:lnTo>
                    <a:pt x="946217" y="912064"/>
                  </a:lnTo>
                  <a:lnTo>
                    <a:pt x="981965" y="933048"/>
                  </a:lnTo>
                  <a:lnTo>
                    <a:pt x="985680" y="927223"/>
                  </a:lnTo>
                  <a:lnTo>
                    <a:pt x="949932" y="906238"/>
                  </a:lnTo>
                  <a:close/>
                </a:path>
                <a:path w="3423920" h="991869">
                  <a:moveTo>
                    <a:pt x="1022616" y="945367"/>
                  </a:moveTo>
                  <a:lnTo>
                    <a:pt x="1019383" y="951470"/>
                  </a:lnTo>
                  <a:lnTo>
                    <a:pt x="1037249" y="959933"/>
                  </a:lnTo>
                  <a:lnTo>
                    <a:pt x="1058036" y="967197"/>
                  </a:lnTo>
                  <a:lnTo>
                    <a:pt x="1060664" y="960808"/>
                  </a:lnTo>
                  <a:lnTo>
                    <a:pt x="1039878" y="953543"/>
                  </a:lnTo>
                  <a:lnTo>
                    <a:pt x="1022616" y="945367"/>
                  </a:lnTo>
                  <a:close/>
                </a:path>
                <a:path w="3423920" h="991869">
                  <a:moveTo>
                    <a:pt x="1099814" y="972962"/>
                  </a:moveTo>
                  <a:lnTo>
                    <a:pt x="1097935" y="979606"/>
                  </a:lnTo>
                  <a:lnTo>
                    <a:pt x="1135739" y="987783"/>
                  </a:lnTo>
                  <a:lnTo>
                    <a:pt x="1138961" y="988020"/>
                  </a:lnTo>
                  <a:lnTo>
                    <a:pt x="1139950" y="981180"/>
                  </a:lnTo>
                  <a:lnTo>
                    <a:pt x="1136732" y="980942"/>
                  </a:lnTo>
                  <a:lnTo>
                    <a:pt x="1099814" y="972962"/>
                  </a:lnTo>
                  <a:close/>
                </a:path>
                <a:path w="3423920" h="991869">
                  <a:moveTo>
                    <a:pt x="1181289" y="984233"/>
                  </a:moveTo>
                  <a:lnTo>
                    <a:pt x="1180299" y="991073"/>
                  </a:lnTo>
                  <a:lnTo>
                    <a:pt x="1185332" y="991444"/>
                  </a:lnTo>
                  <a:lnTo>
                    <a:pt x="1185332" y="984535"/>
                  </a:lnTo>
                  <a:lnTo>
                    <a:pt x="1181289" y="984233"/>
                  </a:lnTo>
                  <a:close/>
                </a:path>
                <a:path w="3423920" h="991869">
                  <a:moveTo>
                    <a:pt x="1222203" y="982987"/>
                  </a:moveTo>
                  <a:lnTo>
                    <a:pt x="1185332" y="984535"/>
                  </a:lnTo>
                  <a:lnTo>
                    <a:pt x="1185332" y="991444"/>
                  </a:lnTo>
                  <a:lnTo>
                    <a:pt x="1222203" y="989896"/>
                  </a:lnTo>
                  <a:lnTo>
                    <a:pt x="1222203" y="982987"/>
                  </a:lnTo>
                  <a:close/>
                </a:path>
                <a:path w="3423920" h="991869">
                  <a:moveTo>
                    <a:pt x="1303557" y="971262"/>
                  </a:moveTo>
                  <a:lnTo>
                    <a:pt x="1278666" y="976669"/>
                  </a:lnTo>
                  <a:lnTo>
                    <a:pt x="1263106" y="978670"/>
                  </a:lnTo>
                  <a:lnTo>
                    <a:pt x="1263686" y="985558"/>
                  </a:lnTo>
                  <a:lnTo>
                    <a:pt x="1279836" y="983481"/>
                  </a:lnTo>
                  <a:lnTo>
                    <a:pt x="1304726" y="978073"/>
                  </a:lnTo>
                  <a:lnTo>
                    <a:pt x="1303557" y="971262"/>
                  </a:lnTo>
                  <a:close/>
                </a:path>
                <a:path w="3423920" h="991869">
                  <a:moveTo>
                    <a:pt x="1382094" y="947049"/>
                  </a:moveTo>
                  <a:lnTo>
                    <a:pt x="1363590" y="954450"/>
                  </a:lnTo>
                  <a:lnTo>
                    <a:pt x="1343296" y="960704"/>
                  </a:lnTo>
                  <a:lnTo>
                    <a:pt x="1345046" y="967389"/>
                  </a:lnTo>
                  <a:lnTo>
                    <a:pt x="1365890" y="960967"/>
                  </a:lnTo>
                  <a:lnTo>
                    <a:pt x="1384393" y="953561"/>
                  </a:lnTo>
                  <a:lnTo>
                    <a:pt x="1382094" y="947049"/>
                  </a:lnTo>
                  <a:close/>
                </a:path>
                <a:path w="3423920" h="991869">
                  <a:moveTo>
                    <a:pt x="1456103" y="911138"/>
                  </a:moveTo>
                  <a:lnTo>
                    <a:pt x="1441119" y="919915"/>
                  </a:lnTo>
                  <a:lnTo>
                    <a:pt x="1419743" y="930448"/>
                  </a:lnTo>
                  <a:lnTo>
                    <a:pt x="1422558" y="936759"/>
                  </a:lnTo>
                  <a:lnTo>
                    <a:pt x="1444396" y="925996"/>
                  </a:lnTo>
                  <a:lnTo>
                    <a:pt x="1459378" y="917223"/>
                  </a:lnTo>
                  <a:lnTo>
                    <a:pt x="1456103" y="911138"/>
                  </a:lnTo>
                  <a:close/>
                </a:path>
                <a:path w="3423920" h="991869">
                  <a:moveTo>
                    <a:pt x="1524701" y="865530"/>
                  </a:moveTo>
                  <a:lnTo>
                    <a:pt x="1512244" y="875074"/>
                  </a:lnTo>
                  <a:lnTo>
                    <a:pt x="1491095" y="889398"/>
                  </a:lnTo>
                  <a:lnTo>
                    <a:pt x="1494777" y="895244"/>
                  </a:lnTo>
                  <a:lnTo>
                    <a:pt x="1516287" y="880678"/>
                  </a:lnTo>
                  <a:lnTo>
                    <a:pt x="1528743" y="871136"/>
                  </a:lnTo>
                  <a:lnTo>
                    <a:pt x="1524701" y="865530"/>
                  </a:lnTo>
                  <a:close/>
                </a:path>
                <a:path w="3423920" h="991869">
                  <a:moveTo>
                    <a:pt x="1587978" y="812589"/>
                  </a:moveTo>
                  <a:lnTo>
                    <a:pt x="1577934" y="821966"/>
                  </a:lnTo>
                  <a:lnTo>
                    <a:pt x="1556967" y="839833"/>
                  </a:lnTo>
                  <a:lnTo>
                    <a:pt x="1561312" y="845209"/>
                  </a:lnTo>
                  <a:lnTo>
                    <a:pt x="1582531" y="827119"/>
                  </a:lnTo>
                  <a:lnTo>
                    <a:pt x="1592574" y="817744"/>
                  </a:lnTo>
                  <a:lnTo>
                    <a:pt x="1587978" y="812589"/>
                  </a:lnTo>
                  <a:close/>
                </a:path>
                <a:path w="3423920" h="991869">
                  <a:moveTo>
                    <a:pt x="1646701" y="754477"/>
                  </a:moveTo>
                  <a:lnTo>
                    <a:pt x="1639122" y="762621"/>
                  </a:lnTo>
                  <a:lnTo>
                    <a:pt x="1617844" y="784062"/>
                  </a:lnTo>
                  <a:lnTo>
                    <a:pt x="1622653" y="789019"/>
                  </a:lnTo>
                  <a:lnTo>
                    <a:pt x="1644105" y="767405"/>
                  </a:lnTo>
                  <a:lnTo>
                    <a:pt x="1651683" y="759265"/>
                  </a:lnTo>
                  <a:lnTo>
                    <a:pt x="1646701" y="754477"/>
                  </a:lnTo>
                  <a:close/>
                </a:path>
                <a:path w="3423920" h="991869">
                  <a:moveTo>
                    <a:pt x="1701982" y="692946"/>
                  </a:moveTo>
                  <a:lnTo>
                    <a:pt x="1696759" y="699091"/>
                  </a:lnTo>
                  <a:lnTo>
                    <a:pt x="1674698" y="724043"/>
                  </a:lnTo>
                  <a:lnTo>
                    <a:pt x="1679813" y="728687"/>
                  </a:lnTo>
                  <a:lnTo>
                    <a:pt x="1701979" y="703616"/>
                  </a:lnTo>
                  <a:lnTo>
                    <a:pt x="1707202" y="697471"/>
                  </a:lnTo>
                  <a:lnTo>
                    <a:pt x="1701982" y="692946"/>
                  </a:lnTo>
                  <a:close/>
                </a:path>
                <a:path w="3423920" h="991869">
                  <a:moveTo>
                    <a:pt x="1755079" y="629399"/>
                  </a:moveTo>
                  <a:lnTo>
                    <a:pt x="1751792" y="633439"/>
                  </a:lnTo>
                  <a:lnTo>
                    <a:pt x="1728724" y="661346"/>
                  </a:lnTo>
                  <a:lnTo>
                    <a:pt x="1734019" y="665784"/>
                  </a:lnTo>
                  <a:lnTo>
                    <a:pt x="1757138" y="637819"/>
                  </a:lnTo>
                  <a:lnTo>
                    <a:pt x="1760421" y="633784"/>
                  </a:lnTo>
                  <a:lnTo>
                    <a:pt x="1755079" y="629399"/>
                  </a:lnTo>
                  <a:close/>
                </a:path>
                <a:path w="3423920" h="991869">
                  <a:moveTo>
                    <a:pt x="1807354" y="565067"/>
                  </a:moveTo>
                  <a:lnTo>
                    <a:pt x="1805180" y="567724"/>
                  </a:lnTo>
                  <a:lnTo>
                    <a:pt x="1781233" y="597258"/>
                  </a:lnTo>
                  <a:lnTo>
                    <a:pt x="1786594" y="601614"/>
                  </a:lnTo>
                  <a:lnTo>
                    <a:pt x="1810537" y="572090"/>
                  </a:lnTo>
                  <a:lnTo>
                    <a:pt x="1812715" y="569431"/>
                  </a:lnTo>
                  <a:lnTo>
                    <a:pt x="1807354" y="565067"/>
                  </a:lnTo>
                  <a:close/>
                </a:path>
                <a:path w="3423920" h="991869">
                  <a:moveTo>
                    <a:pt x="1860325" y="501196"/>
                  </a:moveTo>
                  <a:lnTo>
                    <a:pt x="1857884" y="504008"/>
                  </a:lnTo>
                  <a:lnTo>
                    <a:pt x="1833648" y="532987"/>
                  </a:lnTo>
                  <a:lnTo>
                    <a:pt x="1838973" y="537390"/>
                  </a:lnTo>
                  <a:lnTo>
                    <a:pt x="1863148" y="508486"/>
                  </a:lnTo>
                  <a:lnTo>
                    <a:pt x="1865585" y="505670"/>
                  </a:lnTo>
                  <a:lnTo>
                    <a:pt x="1860325" y="501196"/>
                  </a:lnTo>
                  <a:close/>
                </a:path>
                <a:path w="3423920" h="991869">
                  <a:moveTo>
                    <a:pt x="1915761" y="439333"/>
                  </a:moveTo>
                  <a:lnTo>
                    <a:pt x="1910876" y="444348"/>
                  </a:lnTo>
                  <a:lnTo>
                    <a:pt x="1887609" y="469893"/>
                  </a:lnTo>
                  <a:lnTo>
                    <a:pt x="1892776" y="474480"/>
                  </a:lnTo>
                  <a:lnTo>
                    <a:pt x="1915913" y="449085"/>
                  </a:lnTo>
                  <a:lnTo>
                    <a:pt x="1920794" y="444068"/>
                  </a:lnTo>
                  <a:lnTo>
                    <a:pt x="1915761" y="439333"/>
                  </a:lnTo>
                  <a:close/>
                </a:path>
                <a:path w="3423920" h="991869">
                  <a:moveTo>
                    <a:pt x="1975759" y="381761"/>
                  </a:moveTo>
                  <a:lnTo>
                    <a:pt x="1965147" y="390813"/>
                  </a:lnTo>
                  <a:lnTo>
                    <a:pt x="1945048" y="409825"/>
                  </a:lnTo>
                  <a:lnTo>
                    <a:pt x="1949900" y="414746"/>
                  </a:lnTo>
                  <a:lnTo>
                    <a:pt x="1969764" y="395954"/>
                  </a:lnTo>
                  <a:lnTo>
                    <a:pt x="1980378" y="386900"/>
                  </a:lnTo>
                  <a:lnTo>
                    <a:pt x="1975759" y="381761"/>
                  </a:lnTo>
                  <a:close/>
                </a:path>
                <a:path w="3423920" h="991869">
                  <a:moveTo>
                    <a:pt x="2042518" y="332068"/>
                  </a:moveTo>
                  <a:lnTo>
                    <a:pt x="2021691" y="345470"/>
                  </a:lnTo>
                  <a:lnTo>
                    <a:pt x="2008167" y="355636"/>
                  </a:lnTo>
                  <a:lnTo>
                    <a:pt x="2012490" y="361026"/>
                  </a:lnTo>
                  <a:lnTo>
                    <a:pt x="2025641" y="351141"/>
                  </a:lnTo>
                  <a:lnTo>
                    <a:pt x="2046466" y="337738"/>
                  </a:lnTo>
                  <a:lnTo>
                    <a:pt x="2042518" y="332068"/>
                  </a:lnTo>
                  <a:close/>
                </a:path>
                <a:path w="3423920" h="991869">
                  <a:moveTo>
                    <a:pt x="2117934" y="295967"/>
                  </a:moveTo>
                  <a:lnTo>
                    <a:pt x="2112954" y="297432"/>
                  </a:lnTo>
                  <a:lnTo>
                    <a:pt x="2081509" y="310424"/>
                  </a:lnTo>
                  <a:lnTo>
                    <a:pt x="2078946" y="311782"/>
                  </a:lnTo>
                  <a:lnTo>
                    <a:pt x="2082441" y="317743"/>
                  </a:lnTo>
                  <a:lnTo>
                    <a:pt x="2084451" y="316678"/>
                  </a:lnTo>
                  <a:lnTo>
                    <a:pt x="2115252" y="303949"/>
                  </a:lnTo>
                  <a:lnTo>
                    <a:pt x="2120230" y="302479"/>
                  </a:lnTo>
                  <a:lnTo>
                    <a:pt x="2117934" y="295967"/>
                  </a:lnTo>
                  <a:close/>
                </a:path>
                <a:path w="3423920" h="991869">
                  <a:moveTo>
                    <a:pt x="2199881" y="280677"/>
                  </a:moveTo>
                  <a:lnTo>
                    <a:pt x="2179486" y="281858"/>
                  </a:lnTo>
                  <a:lnTo>
                    <a:pt x="2158390" y="285567"/>
                  </a:lnTo>
                  <a:lnTo>
                    <a:pt x="2159963" y="292299"/>
                  </a:lnTo>
                  <a:lnTo>
                    <a:pt x="2180278" y="288724"/>
                  </a:lnTo>
                  <a:lnTo>
                    <a:pt x="2200676" y="287543"/>
                  </a:lnTo>
                  <a:lnTo>
                    <a:pt x="2199881" y="280677"/>
                  </a:lnTo>
                  <a:close/>
                </a:path>
                <a:path w="3423920" h="991869">
                  <a:moveTo>
                    <a:pt x="2241598" y="282244"/>
                  </a:moveTo>
                  <a:lnTo>
                    <a:pt x="2241598" y="289152"/>
                  </a:lnTo>
                  <a:lnTo>
                    <a:pt x="2249834" y="289901"/>
                  </a:lnTo>
                  <a:lnTo>
                    <a:pt x="2281363" y="298113"/>
                  </a:lnTo>
                  <a:lnTo>
                    <a:pt x="2282558" y="291308"/>
                  </a:lnTo>
                  <a:lnTo>
                    <a:pt x="2251029" y="283096"/>
                  </a:lnTo>
                  <a:lnTo>
                    <a:pt x="2241598" y="282244"/>
                  </a:lnTo>
                  <a:close/>
                </a:path>
                <a:path w="3423920" h="991869">
                  <a:moveTo>
                    <a:pt x="2321561" y="306713"/>
                  </a:moveTo>
                  <a:lnTo>
                    <a:pt x="2319354" y="313262"/>
                  </a:lnTo>
                  <a:lnTo>
                    <a:pt x="2320552" y="313758"/>
                  </a:lnTo>
                  <a:lnTo>
                    <a:pt x="2355372" y="332888"/>
                  </a:lnTo>
                  <a:lnTo>
                    <a:pt x="2358370" y="326664"/>
                  </a:lnTo>
                  <a:lnTo>
                    <a:pt x="2323551" y="307538"/>
                  </a:lnTo>
                  <a:lnTo>
                    <a:pt x="2321561" y="306713"/>
                  </a:lnTo>
                  <a:close/>
                </a:path>
                <a:path w="3423920" h="991869">
                  <a:moveTo>
                    <a:pt x="2393208" y="349736"/>
                  </a:moveTo>
                  <a:lnTo>
                    <a:pt x="2389615" y="355640"/>
                  </a:lnTo>
                  <a:lnTo>
                    <a:pt x="2392394" y="357494"/>
                  </a:lnTo>
                  <a:lnTo>
                    <a:pt x="2422411" y="380549"/>
                  </a:lnTo>
                  <a:lnTo>
                    <a:pt x="2426442" y="374937"/>
                  </a:lnTo>
                  <a:lnTo>
                    <a:pt x="2396422" y="351882"/>
                  </a:lnTo>
                  <a:lnTo>
                    <a:pt x="2393208" y="349736"/>
                  </a:lnTo>
                  <a:close/>
                </a:path>
                <a:path w="3423920" h="991869">
                  <a:moveTo>
                    <a:pt x="2458432" y="401598"/>
                  </a:moveTo>
                  <a:lnTo>
                    <a:pt x="2454084" y="406966"/>
                  </a:lnTo>
                  <a:lnTo>
                    <a:pt x="2465604" y="416769"/>
                  </a:lnTo>
                  <a:lnTo>
                    <a:pt x="2484907" y="434451"/>
                  </a:lnTo>
                  <a:lnTo>
                    <a:pt x="2489483" y="429275"/>
                  </a:lnTo>
                  <a:lnTo>
                    <a:pt x="2470179" y="411591"/>
                  </a:lnTo>
                  <a:lnTo>
                    <a:pt x="2458432" y="401598"/>
                  </a:lnTo>
                  <a:close/>
                </a:path>
                <a:path w="3423920" h="991869">
                  <a:moveTo>
                    <a:pt x="2519831" y="457661"/>
                  </a:moveTo>
                  <a:lnTo>
                    <a:pt x="2515100" y="462694"/>
                  </a:lnTo>
                  <a:lnTo>
                    <a:pt x="2540466" y="487145"/>
                  </a:lnTo>
                  <a:lnTo>
                    <a:pt x="2544826" y="491483"/>
                  </a:lnTo>
                  <a:lnTo>
                    <a:pt x="2549657" y="486548"/>
                  </a:lnTo>
                  <a:lnTo>
                    <a:pt x="2545297" y="482210"/>
                  </a:lnTo>
                  <a:lnTo>
                    <a:pt x="2519831" y="457661"/>
                  </a:lnTo>
                  <a:close/>
                </a:path>
                <a:path w="3423920" h="991869">
                  <a:moveTo>
                    <a:pt x="2579043" y="515787"/>
                  </a:moveTo>
                  <a:lnTo>
                    <a:pt x="2574212" y="520719"/>
                  </a:lnTo>
                  <a:lnTo>
                    <a:pt x="2578615" y="525106"/>
                  </a:lnTo>
                  <a:lnTo>
                    <a:pt x="2603386" y="550113"/>
                  </a:lnTo>
                  <a:lnTo>
                    <a:pt x="2608275" y="545231"/>
                  </a:lnTo>
                  <a:lnTo>
                    <a:pt x="2583507" y="520226"/>
                  </a:lnTo>
                  <a:lnTo>
                    <a:pt x="2579043" y="515787"/>
                  </a:lnTo>
                  <a:close/>
                </a:path>
                <a:path w="3423920" h="991869">
                  <a:moveTo>
                    <a:pt x="2637468" y="574682"/>
                  </a:moveTo>
                  <a:lnTo>
                    <a:pt x="2632557" y="579550"/>
                  </a:lnTo>
                  <a:lnTo>
                    <a:pt x="2656591" y="603785"/>
                  </a:lnTo>
                  <a:lnTo>
                    <a:pt x="2661796" y="608951"/>
                  </a:lnTo>
                  <a:lnTo>
                    <a:pt x="2666686" y="604066"/>
                  </a:lnTo>
                  <a:lnTo>
                    <a:pt x="2661480" y="598900"/>
                  </a:lnTo>
                  <a:lnTo>
                    <a:pt x="2637468" y="574682"/>
                  </a:lnTo>
                  <a:close/>
                </a:path>
                <a:path w="3423920" h="991869">
                  <a:moveTo>
                    <a:pt x="2696112" y="633262"/>
                  </a:moveTo>
                  <a:lnTo>
                    <a:pt x="2691223" y="638147"/>
                  </a:lnTo>
                  <a:lnTo>
                    <a:pt x="2696508" y="643392"/>
                  </a:lnTo>
                  <a:lnTo>
                    <a:pt x="2721052" y="666993"/>
                  </a:lnTo>
                  <a:lnTo>
                    <a:pt x="2725881" y="662047"/>
                  </a:lnTo>
                  <a:lnTo>
                    <a:pt x="2701339" y="638446"/>
                  </a:lnTo>
                  <a:lnTo>
                    <a:pt x="2696112" y="633262"/>
                  </a:lnTo>
                  <a:close/>
                </a:path>
                <a:path w="3423920" h="991869">
                  <a:moveTo>
                    <a:pt x="2756019" y="690405"/>
                  </a:moveTo>
                  <a:lnTo>
                    <a:pt x="2751289" y="695441"/>
                  </a:lnTo>
                  <a:lnTo>
                    <a:pt x="2778451" y="720364"/>
                  </a:lnTo>
                  <a:lnTo>
                    <a:pt x="2782004" y="723421"/>
                  </a:lnTo>
                  <a:lnTo>
                    <a:pt x="2786594" y="718254"/>
                  </a:lnTo>
                  <a:lnTo>
                    <a:pt x="2783041" y="715194"/>
                  </a:lnTo>
                  <a:lnTo>
                    <a:pt x="2756019" y="690405"/>
                  </a:lnTo>
                  <a:close/>
                </a:path>
                <a:path w="3423920" h="991869">
                  <a:moveTo>
                    <a:pt x="2818011" y="745290"/>
                  </a:moveTo>
                  <a:lnTo>
                    <a:pt x="2813422" y="750456"/>
                  </a:lnTo>
                  <a:lnTo>
                    <a:pt x="2820574" y="756612"/>
                  </a:lnTo>
                  <a:lnTo>
                    <a:pt x="2845775" y="776566"/>
                  </a:lnTo>
                  <a:lnTo>
                    <a:pt x="2850174" y="771239"/>
                  </a:lnTo>
                  <a:lnTo>
                    <a:pt x="2824974" y="751285"/>
                  </a:lnTo>
                  <a:lnTo>
                    <a:pt x="2818011" y="745290"/>
                  </a:lnTo>
                  <a:close/>
                </a:path>
                <a:path w="3423920" h="991869">
                  <a:moveTo>
                    <a:pt x="2883124" y="796104"/>
                  </a:moveTo>
                  <a:lnTo>
                    <a:pt x="2878974" y="801626"/>
                  </a:lnTo>
                  <a:lnTo>
                    <a:pt x="2907393" y="821866"/>
                  </a:lnTo>
                  <a:lnTo>
                    <a:pt x="2913131" y="825441"/>
                  </a:lnTo>
                  <a:lnTo>
                    <a:pt x="2916965" y="819688"/>
                  </a:lnTo>
                  <a:lnTo>
                    <a:pt x="2911226" y="816117"/>
                  </a:lnTo>
                  <a:lnTo>
                    <a:pt x="2883124" y="796104"/>
                  </a:lnTo>
                  <a:close/>
                </a:path>
                <a:path w="3423920" h="991869">
                  <a:moveTo>
                    <a:pt x="2952158" y="841594"/>
                  </a:moveTo>
                  <a:lnTo>
                    <a:pt x="2948324" y="847346"/>
                  </a:lnTo>
                  <a:lnTo>
                    <a:pt x="2952195" y="849755"/>
                  </a:lnTo>
                  <a:lnTo>
                    <a:pt x="2985091" y="866974"/>
                  </a:lnTo>
                  <a:lnTo>
                    <a:pt x="2988522" y="860976"/>
                  </a:lnTo>
                  <a:lnTo>
                    <a:pt x="2955625" y="843757"/>
                  </a:lnTo>
                  <a:lnTo>
                    <a:pt x="2952158" y="841594"/>
                  </a:lnTo>
                  <a:close/>
                </a:path>
                <a:path w="3423920" h="991869">
                  <a:moveTo>
                    <a:pt x="3026008" y="877914"/>
                  </a:moveTo>
                  <a:lnTo>
                    <a:pt x="3023074" y="884171"/>
                  </a:lnTo>
                  <a:lnTo>
                    <a:pt x="3044858" y="893239"/>
                  </a:lnTo>
                  <a:lnTo>
                    <a:pt x="3062268" y="898491"/>
                  </a:lnTo>
                  <a:lnTo>
                    <a:pt x="3064597" y="891983"/>
                  </a:lnTo>
                  <a:lnTo>
                    <a:pt x="3047191" y="886734"/>
                  </a:lnTo>
                  <a:lnTo>
                    <a:pt x="3026008" y="877914"/>
                  </a:lnTo>
                  <a:close/>
                </a:path>
                <a:path w="3423920" h="991869">
                  <a:moveTo>
                    <a:pt x="3104189" y="902743"/>
                  </a:moveTo>
                  <a:lnTo>
                    <a:pt x="3102576" y="909460"/>
                  </a:lnTo>
                  <a:lnTo>
                    <a:pt x="3141939" y="916556"/>
                  </a:lnTo>
                  <a:lnTo>
                    <a:pt x="3143808" y="916654"/>
                  </a:lnTo>
                  <a:lnTo>
                    <a:pt x="3144603" y="909792"/>
                  </a:lnTo>
                  <a:lnTo>
                    <a:pt x="3142735" y="909695"/>
                  </a:lnTo>
                  <a:lnTo>
                    <a:pt x="3104189" y="902743"/>
                  </a:lnTo>
                  <a:close/>
                </a:path>
                <a:path w="3423920" h="991869">
                  <a:moveTo>
                    <a:pt x="3226888" y="909562"/>
                  </a:moveTo>
                  <a:lnTo>
                    <a:pt x="3192145" y="912315"/>
                  </a:lnTo>
                  <a:lnTo>
                    <a:pt x="3185962" y="912315"/>
                  </a:lnTo>
                  <a:lnTo>
                    <a:pt x="3185204" y="918850"/>
                  </a:lnTo>
                  <a:lnTo>
                    <a:pt x="3192238" y="919224"/>
                  </a:lnTo>
                  <a:lnTo>
                    <a:pt x="3226982" y="916473"/>
                  </a:lnTo>
                  <a:lnTo>
                    <a:pt x="3226925" y="912315"/>
                  </a:lnTo>
                  <a:lnTo>
                    <a:pt x="3192145" y="912315"/>
                  </a:lnTo>
                  <a:lnTo>
                    <a:pt x="3186000" y="911988"/>
                  </a:lnTo>
                  <a:lnTo>
                    <a:pt x="3226921" y="911988"/>
                  </a:lnTo>
                  <a:lnTo>
                    <a:pt x="3226888" y="909562"/>
                  </a:lnTo>
                  <a:close/>
                </a:path>
                <a:path w="3423920" h="991869">
                  <a:moveTo>
                    <a:pt x="3306874" y="892732"/>
                  </a:moveTo>
                  <a:lnTo>
                    <a:pt x="3294573" y="897114"/>
                  </a:lnTo>
                  <a:lnTo>
                    <a:pt x="3267266" y="903010"/>
                  </a:lnTo>
                  <a:lnTo>
                    <a:pt x="3268277" y="909847"/>
                  </a:lnTo>
                  <a:lnTo>
                    <a:pt x="3296480" y="903754"/>
                  </a:lnTo>
                  <a:lnTo>
                    <a:pt x="3308781" y="899374"/>
                  </a:lnTo>
                  <a:lnTo>
                    <a:pt x="3306874" y="892732"/>
                  </a:lnTo>
                  <a:close/>
                </a:path>
                <a:path w="3423920" h="991869">
                  <a:moveTo>
                    <a:pt x="3382707" y="860695"/>
                  </a:moveTo>
                  <a:lnTo>
                    <a:pt x="3347741" y="878170"/>
                  </a:lnTo>
                  <a:lnTo>
                    <a:pt x="3345922" y="878818"/>
                  </a:lnTo>
                  <a:lnTo>
                    <a:pt x="3347830" y="885460"/>
                  </a:lnTo>
                  <a:lnTo>
                    <a:pt x="3350465" y="884520"/>
                  </a:lnTo>
                  <a:lnTo>
                    <a:pt x="3385428" y="867046"/>
                  </a:lnTo>
                  <a:lnTo>
                    <a:pt x="3382707" y="8606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119820" y="145288"/>
              <a:ext cx="607997" cy="60799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533869" y="279900"/>
              <a:ext cx="1087755" cy="281305"/>
            </a:xfrm>
            <a:custGeom>
              <a:avLst/>
              <a:gdLst/>
              <a:ahLst/>
              <a:cxnLst/>
              <a:rect l="l" t="t" r="r" b="b"/>
              <a:pathLst>
                <a:path w="1087754" h="281305">
                  <a:moveTo>
                    <a:pt x="29324" y="6565"/>
                  </a:moveTo>
                  <a:lnTo>
                    <a:pt x="22771" y="0"/>
                  </a:lnTo>
                  <a:lnTo>
                    <a:pt x="6565" y="0"/>
                  </a:lnTo>
                  <a:lnTo>
                    <a:pt x="0" y="6565"/>
                  </a:lnTo>
                  <a:lnTo>
                    <a:pt x="0" y="22771"/>
                  </a:lnTo>
                  <a:lnTo>
                    <a:pt x="6565" y="29337"/>
                  </a:lnTo>
                  <a:lnTo>
                    <a:pt x="22771" y="29337"/>
                  </a:lnTo>
                  <a:lnTo>
                    <a:pt x="29324" y="22771"/>
                  </a:lnTo>
                  <a:lnTo>
                    <a:pt x="29324" y="14668"/>
                  </a:lnTo>
                  <a:lnTo>
                    <a:pt x="29324" y="6565"/>
                  </a:lnTo>
                  <a:close/>
                </a:path>
                <a:path w="1087754" h="281305">
                  <a:moveTo>
                    <a:pt x="37719" y="69430"/>
                  </a:moveTo>
                  <a:lnTo>
                    <a:pt x="31153" y="62865"/>
                  </a:lnTo>
                  <a:lnTo>
                    <a:pt x="14947" y="62865"/>
                  </a:lnTo>
                  <a:lnTo>
                    <a:pt x="8382" y="69430"/>
                  </a:lnTo>
                  <a:lnTo>
                    <a:pt x="8382" y="85623"/>
                  </a:lnTo>
                  <a:lnTo>
                    <a:pt x="14947" y="92202"/>
                  </a:lnTo>
                  <a:lnTo>
                    <a:pt x="31153" y="92202"/>
                  </a:lnTo>
                  <a:lnTo>
                    <a:pt x="37719" y="85623"/>
                  </a:lnTo>
                  <a:lnTo>
                    <a:pt x="37719" y="77533"/>
                  </a:lnTo>
                  <a:lnTo>
                    <a:pt x="37719" y="69430"/>
                  </a:lnTo>
                  <a:close/>
                </a:path>
                <a:path w="1087754" h="281305">
                  <a:moveTo>
                    <a:pt x="46101" y="132295"/>
                  </a:moveTo>
                  <a:lnTo>
                    <a:pt x="39522" y="125730"/>
                  </a:lnTo>
                  <a:lnTo>
                    <a:pt x="23329" y="125730"/>
                  </a:lnTo>
                  <a:lnTo>
                    <a:pt x="16764" y="132295"/>
                  </a:lnTo>
                  <a:lnTo>
                    <a:pt x="16764" y="148501"/>
                  </a:lnTo>
                  <a:lnTo>
                    <a:pt x="23329" y="155054"/>
                  </a:lnTo>
                  <a:lnTo>
                    <a:pt x="39522" y="155054"/>
                  </a:lnTo>
                  <a:lnTo>
                    <a:pt x="46101" y="148501"/>
                  </a:lnTo>
                  <a:lnTo>
                    <a:pt x="46101" y="140398"/>
                  </a:lnTo>
                  <a:lnTo>
                    <a:pt x="46101" y="132295"/>
                  </a:lnTo>
                  <a:close/>
                </a:path>
                <a:path w="1087754" h="281305">
                  <a:moveTo>
                    <a:pt x="90093" y="6565"/>
                  </a:moveTo>
                  <a:lnTo>
                    <a:pt x="83527" y="0"/>
                  </a:lnTo>
                  <a:lnTo>
                    <a:pt x="67335" y="0"/>
                  </a:lnTo>
                  <a:lnTo>
                    <a:pt x="60756" y="6565"/>
                  </a:lnTo>
                  <a:lnTo>
                    <a:pt x="60756" y="22771"/>
                  </a:lnTo>
                  <a:lnTo>
                    <a:pt x="67335" y="29337"/>
                  </a:lnTo>
                  <a:lnTo>
                    <a:pt x="83527" y="29337"/>
                  </a:lnTo>
                  <a:lnTo>
                    <a:pt x="90093" y="22771"/>
                  </a:lnTo>
                  <a:lnTo>
                    <a:pt x="90093" y="14668"/>
                  </a:lnTo>
                  <a:lnTo>
                    <a:pt x="90093" y="6565"/>
                  </a:lnTo>
                  <a:close/>
                </a:path>
                <a:path w="1087754" h="281305">
                  <a:moveTo>
                    <a:pt x="98475" y="69430"/>
                  </a:moveTo>
                  <a:lnTo>
                    <a:pt x="91909" y="62865"/>
                  </a:lnTo>
                  <a:lnTo>
                    <a:pt x="75717" y="62865"/>
                  </a:lnTo>
                  <a:lnTo>
                    <a:pt x="69138" y="69430"/>
                  </a:lnTo>
                  <a:lnTo>
                    <a:pt x="69138" y="85623"/>
                  </a:lnTo>
                  <a:lnTo>
                    <a:pt x="75717" y="92202"/>
                  </a:lnTo>
                  <a:lnTo>
                    <a:pt x="91909" y="92202"/>
                  </a:lnTo>
                  <a:lnTo>
                    <a:pt x="98475" y="85623"/>
                  </a:lnTo>
                  <a:lnTo>
                    <a:pt x="98475" y="77533"/>
                  </a:lnTo>
                  <a:lnTo>
                    <a:pt x="98475" y="69430"/>
                  </a:lnTo>
                  <a:close/>
                </a:path>
                <a:path w="1087754" h="281305">
                  <a:moveTo>
                    <a:pt x="106857" y="132295"/>
                  </a:moveTo>
                  <a:lnTo>
                    <a:pt x="100291" y="125730"/>
                  </a:lnTo>
                  <a:lnTo>
                    <a:pt x="84086" y="125730"/>
                  </a:lnTo>
                  <a:lnTo>
                    <a:pt x="77520" y="132295"/>
                  </a:lnTo>
                  <a:lnTo>
                    <a:pt x="77520" y="148501"/>
                  </a:lnTo>
                  <a:lnTo>
                    <a:pt x="84086" y="155054"/>
                  </a:lnTo>
                  <a:lnTo>
                    <a:pt x="100291" y="155054"/>
                  </a:lnTo>
                  <a:lnTo>
                    <a:pt x="106857" y="148501"/>
                  </a:lnTo>
                  <a:lnTo>
                    <a:pt x="106857" y="140398"/>
                  </a:lnTo>
                  <a:lnTo>
                    <a:pt x="106857" y="132295"/>
                  </a:lnTo>
                  <a:close/>
                </a:path>
                <a:path w="1087754" h="281305">
                  <a:moveTo>
                    <a:pt x="115239" y="195160"/>
                  </a:moveTo>
                  <a:lnTo>
                    <a:pt x="108673" y="188582"/>
                  </a:lnTo>
                  <a:lnTo>
                    <a:pt x="92468" y="188582"/>
                  </a:lnTo>
                  <a:lnTo>
                    <a:pt x="85902" y="195160"/>
                  </a:lnTo>
                  <a:lnTo>
                    <a:pt x="85902" y="211353"/>
                  </a:lnTo>
                  <a:lnTo>
                    <a:pt x="92468" y="217919"/>
                  </a:lnTo>
                  <a:lnTo>
                    <a:pt x="108673" y="217919"/>
                  </a:lnTo>
                  <a:lnTo>
                    <a:pt x="115239" y="211353"/>
                  </a:lnTo>
                  <a:lnTo>
                    <a:pt x="115239" y="203250"/>
                  </a:lnTo>
                  <a:lnTo>
                    <a:pt x="115239" y="195160"/>
                  </a:lnTo>
                  <a:close/>
                </a:path>
                <a:path w="1087754" h="281305">
                  <a:moveTo>
                    <a:pt x="150863" y="6565"/>
                  </a:moveTo>
                  <a:lnTo>
                    <a:pt x="144297" y="0"/>
                  </a:lnTo>
                  <a:lnTo>
                    <a:pt x="128092" y="0"/>
                  </a:lnTo>
                  <a:lnTo>
                    <a:pt x="121526" y="6565"/>
                  </a:lnTo>
                  <a:lnTo>
                    <a:pt x="121526" y="22771"/>
                  </a:lnTo>
                  <a:lnTo>
                    <a:pt x="128092" y="29337"/>
                  </a:lnTo>
                  <a:lnTo>
                    <a:pt x="144297" y="29337"/>
                  </a:lnTo>
                  <a:lnTo>
                    <a:pt x="150863" y="22771"/>
                  </a:lnTo>
                  <a:lnTo>
                    <a:pt x="150863" y="14668"/>
                  </a:lnTo>
                  <a:lnTo>
                    <a:pt x="150863" y="6565"/>
                  </a:lnTo>
                  <a:close/>
                </a:path>
                <a:path w="1087754" h="281305">
                  <a:moveTo>
                    <a:pt x="159245" y="69430"/>
                  </a:moveTo>
                  <a:lnTo>
                    <a:pt x="152679" y="62865"/>
                  </a:lnTo>
                  <a:lnTo>
                    <a:pt x="136474" y="62865"/>
                  </a:lnTo>
                  <a:lnTo>
                    <a:pt x="129908" y="69430"/>
                  </a:lnTo>
                  <a:lnTo>
                    <a:pt x="129908" y="85623"/>
                  </a:lnTo>
                  <a:lnTo>
                    <a:pt x="136474" y="92202"/>
                  </a:lnTo>
                  <a:lnTo>
                    <a:pt x="152679" y="92202"/>
                  </a:lnTo>
                  <a:lnTo>
                    <a:pt x="159245" y="85623"/>
                  </a:lnTo>
                  <a:lnTo>
                    <a:pt x="159245" y="77533"/>
                  </a:lnTo>
                  <a:lnTo>
                    <a:pt x="159245" y="69430"/>
                  </a:lnTo>
                  <a:close/>
                </a:path>
                <a:path w="1087754" h="281305">
                  <a:moveTo>
                    <a:pt x="167627" y="132295"/>
                  </a:moveTo>
                  <a:lnTo>
                    <a:pt x="161061" y="125730"/>
                  </a:lnTo>
                  <a:lnTo>
                    <a:pt x="144856" y="125730"/>
                  </a:lnTo>
                  <a:lnTo>
                    <a:pt x="138290" y="132295"/>
                  </a:lnTo>
                  <a:lnTo>
                    <a:pt x="138290" y="148501"/>
                  </a:lnTo>
                  <a:lnTo>
                    <a:pt x="144856" y="155054"/>
                  </a:lnTo>
                  <a:lnTo>
                    <a:pt x="161061" y="155054"/>
                  </a:lnTo>
                  <a:lnTo>
                    <a:pt x="167627" y="148501"/>
                  </a:lnTo>
                  <a:lnTo>
                    <a:pt x="167627" y="140398"/>
                  </a:lnTo>
                  <a:lnTo>
                    <a:pt x="167627" y="132295"/>
                  </a:lnTo>
                  <a:close/>
                </a:path>
                <a:path w="1087754" h="281305">
                  <a:moveTo>
                    <a:pt x="176009" y="195160"/>
                  </a:moveTo>
                  <a:lnTo>
                    <a:pt x="169443" y="188582"/>
                  </a:lnTo>
                  <a:lnTo>
                    <a:pt x="153238" y="188582"/>
                  </a:lnTo>
                  <a:lnTo>
                    <a:pt x="146672" y="195160"/>
                  </a:lnTo>
                  <a:lnTo>
                    <a:pt x="146672" y="211353"/>
                  </a:lnTo>
                  <a:lnTo>
                    <a:pt x="153238" y="217919"/>
                  </a:lnTo>
                  <a:lnTo>
                    <a:pt x="169443" y="217919"/>
                  </a:lnTo>
                  <a:lnTo>
                    <a:pt x="176009" y="211353"/>
                  </a:lnTo>
                  <a:lnTo>
                    <a:pt x="176009" y="203250"/>
                  </a:lnTo>
                  <a:lnTo>
                    <a:pt x="176009" y="195160"/>
                  </a:lnTo>
                  <a:close/>
                </a:path>
                <a:path w="1087754" h="281305">
                  <a:moveTo>
                    <a:pt x="184391" y="258013"/>
                  </a:moveTo>
                  <a:lnTo>
                    <a:pt x="177825" y="251447"/>
                  </a:lnTo>
                  <a:lnTo>
                    <a:pt x="161620" y="251447"/>
                  </a:lnTo>
                  <a:lnTo>
                    <a:pt x="155054" y="258013"/>
                  </a:lnTo>
                  <a:lnTo>
                    <a:pt x="155054" y="274218"/>
                  </a:lnTo>
                  <a:lnTo>
                    <a:pt x="161620" y="280784"/>
                  </a:lnTo>
                  <a:lnTo>
                    <a:pt x="177825" y="280784"/>
                  </a:lnTo>
                  <a:lnTo>
                    <a:pt x="184391" y="274218"/>
                  </a:lnTo>
                  <a:lnTo>
                    <a:pt x="184391" y="266115"/>
                  </a:lnTo>
                  <a:lnTo>
                    <a:pt x="184391" y="258013"/>
                  </a:lnTo>
                  <a:close/>
                </a:path>
                <a:path w="1087754" h="281305">
                  <a:moveTo>
                    <a:pt x="211632" y="6565"/>
                  </a:moveTo>
                  <a:lnTo>
                    <a:pt x="205054" y="0"/>
                  </a:lnTo>
                  <a:lnTo>
                    <a:pt x="188861" y="0"/>
                  </a:lnTo>
                  <a:lnTo>
                    <a:pt x="182295" y="6565"/>
                  </a:lnTo>
                  <a:lnTo>
                    <a:pt x="182295" y="22771"/>
                  </a:lnTo>
                  <a:lnTo>
                    <a:pt x="188861" y="29337"/>
                  </a:lnTo>
                  <a:lnTo>
                    <a:pt x="205054" y="29337"/>
                  </a:lnTo>
                  <a:lnTo>
                    <a:pt x="211632" y="22771"/>
                  </a:lnTo>
                  <a:lnTo>
                    <a:pt x="211632" y="14668"/>
                  </a:lnTo>
                  <a:lnTo>
                    <a:pt x="211632" y="6565"/>
                  </a:lnTo>
                  <a:close/>
                </a:path>
                <a:path w="1087754" h="281305">
                  <a:moveTo>
                    <a:pt x="220002" y="69430"/>
                  </a:moveTo>
                  <a:lnTo>
                    <a:pt x="213436" y="62865"/>
                  </a:lnTo>
                  <a:lnTo>
                    <a:pt x="197243" y="62865"/>
                  </a:lnTo>
                  <a:lnTo>
                    <a:pt x="190677" y="69430"/>
                  </a:lnTo>
                  <a:lnTo>
                    <a:pt x="190677" y="85623"/>
                  </a:lnTo>
                  <a:lnTo>
                    <a:pt x="197243" y="92202"/>
                  </a:lnTo>
                  <a:lnTo>
                    <a:pt x="213436" y="92202"/>
                  </a:lnTo>
                  <a:lnTo>
                    <a:pt x="220002" y="85623"/>
                  </a:lnTo>
                  <a:lnTo>
                    <a:pt x="220002" y="77533"/>
                  </a:lnTo>
                  <a:lnTo>
                    <a:pt x="220002" y="69430"/>
                  </a:lnTo>
                  <a:close/>
                </a:path>
                <a:path w="1087754" h="281305">
                  <a:moveTo>
                    <a:pt x="228396" y="132295"/>
                  </a:moveTo>
                  <a:lnTo>
                    <a:pt x="221830" y="125730"/>
                  </a:lnTo>
                  <a:lnTo>
                    <a:pt x="205613" y="125730"/>
                  </a:lnTo>
                  <a:lnTo>
                    <a:pt x="199059" y="132295"/>
                  </a:lnTo>
                  <a:lnTo>
                    <a:pt x="199059" y="148501"/>
                  </a:lnTo>
                  <a:lnTo>
                    <a:pt x="205613" y="155054"/>
                  </a:lnTo>
                  <a:lnTo>
                    <a:pt x="221830" y="155054"/>
                  </a:lnTo>
                  <a:lnTo>
                    <a:pt x="228396" y="148501"/>
                  </a:lnTo>
                  <a:lnTo>
                    <a:pt x="228396" y="140398"/>
                  </a:lnTo>
                  <a:lnTo>
                    <a:pt x="228396" y="132295"/>
                  </a:lnTo>
                  <a:close/>
                </a:path>
                <a:path w="1087754" h="281305">
                  <a:moveTo>
                    <a:pt x="236766" y="195160"/>
                  </a:moveTo>
                  <a:lnTo>
                    <a:pt x="230200" y="188582"/>
                  </a:lnTo>
                  <a:lnTo>
                    <a:pt x="214007" y="188582"/>
                  </a:lnTo>
                  <a:lnTo>
                    <a:pt x="207441" y="195160"/>
                  </a:lnTo>
                  <a:lnTo>
                    <a:pt x="207441" y="211353"/>
                  </a:lnTo>
                  <a:lnTo>
                    <a:pt x="214007" y="217919"/>
                  </a:lnTo>
                  <a:lnTo>
                    <a:pt x="230200" y="217919"/>
                  </a:lnTo>
                  <a:lnTo>
                    <a:pt x="236766" y="211353"/>
                  </a:lnTo>
                  <a:lnTo>
                    <a:pt x="236766" y="203250"/>
                  </a:lnTo>
                  <a:lnTo>
                    <a:pt x="236766" y="195160"/>
                  </a:lnTo>
                  <a:close/>
                </a:path>
                <a:path w="1087754" h="281305">
                  <a:moveTo>
                    <a:pt x="245160" y="258013"/>
                  </a:moveTo>
                  <a:lnTo>
                    <a:pt x="238582" y="251447"/>
                  </a:lnTo>
                  <a:lnTo>
                    <a:pt x="222389" y="251447"/>
                  </a:lnTo>
                  <a:lnTo>
                    <a:pt x="215811" y="258013"/>
                  </a:lnTo>
                  <a:lnTo>
                    <a:pt x="215811" y="274218"/>
                  </a:lnTo>
                  <a:lnTo>
                    <a:pt x="222389" y="280784"/>
                  </a:lnTo>
                  <a:lnTo>
                    <a:pt x="238582" y="280784"/>
                  </a:lnTo>
                  <a:lnTo>
                    <a:pt x="245160" y="274218"/>
                  </a:lnTo>
                  <a:lnTo>
                    <a:pt x="245160" y="266115"/>
                  </a:lnTo>
                  <a:lnTo>
                    <a:pt x="245160" y="258013"/>
                  </a:lnTo>
                  <a:close/>
                </a:path>
                <a:path w="1087754" h="281305">
                  <a:moveTo>
                    <a:pt x="272389" y="6565"/>
                  </a:moveTo>
                  <a:lnTo>
                    <a:pt x="265836" y="0"/>
                  </a:lnTo>
                  <a:lnTo>
                    <a:pt x="249618" y="0"/>
                  </a:lnTo>
                  <a:lnTo>
                    <a:pt x="243065" y="6565"/>
                  </a:lnTo>
                  <a:lnTo>
                    <a:pt x="243065" y="22771"/>
                  </a:lnTo>
                  <a:lnTo>
                    <a:pt x="249618" y="29337"/>
                  </a:lnTo>
                  <a:lnTo>
                    <a:pt x="265836" y="29337"/>
                  </a:lnTo>
                  <a:lnTo>
                    <a:pt x="272389" y="22771"/>
                  </a:lnTo>
                  <a:lnTo>
                    <a:pt x="272389" y="14668"/>
                  </a:lnTo>
                  <a:lnTo>
                    <a:pt x="272389" y="6565"/>
                  </a:lnTo>
                  <a:close/>
                </a:path>
                <a:path w="1087754" h="281305">
                  <a:moveTo>
                    <a:pt x="280771" y="69430"/>
                  </a:moveTo>
                  <a:lnTo>
                    <a:pt x="274218" y="62865"/>
                  </a:lnTo>
                  <a:lnTo>
                    <a:pt x="258000" y="62865"/>
                  </a:lnTo>
                  <a:lnTo>
                    <a:pt x="251447" y="69430"/>
                  </a:lnTo>
                  <a:lnTo>
                    <a:pt x="251447" y="85623"/>
                  </a:lnTo>
                  <a:lnTo>
                    <a:pt x="258000" y="92202"/>
                  </a:lnTo>
                  <a:lnTo>
                    <a:pt x="274218" y="92202"/>
                  </a:lnTo>
                  <a:lnTo>
                    <a:pt x="280771" y="85623"/>
                  </a:lnTo>
                  <a:lnTo>
                    <a:pt x="280771" y="77533"/>
                  </a:lnTo>
                  <a:lnTo>
                    <a:pt x="280771" y="69430"/>
                  </a:lnTo>
                  <a:close/>
                </a:path>
                <a:path w="1087754" h="281305">
                  <a:moveTo>
                    <a:pt x="289153" y="132295"/>
                  </a:moveTo>
                  <a:lnTo>
                    <a:pt x="282587" y="125730"/>
                  </a:lnTo>
                  <a:lnTo>
                    <a:pt x="266382" y="125730"/>
                  </a:lnTo>
                  <a:lnTo>
                    <a:pt x="259829" y="132295"/>
                  </a:lnTo>
                  <a:lnTo>
                    <a:pt x="259829" y="148501"/>
                  </a:lnTo>
                  <a:lnTo>
                    <a:pt x="266382" y="155054"/>
                  </a:lnTo>
                  <a:lnTo>
                    <a:pt x="282587" y="155054"/>
                  </a:lnTo>
                  <a:lnTo>
                    <a:pt x="289153" y="148501"/>
                  </a:lnTo>
                  <a:lnTo>
                    <a:pt x="289153" y="140398"/>
                  </a:lnTo>
                  <a:lnTo>
                    <a:pt x="289153" y="132295"/>
                  </a:lnTo>
                  <a:close/>
                </a:path>
                <a:path w="1087754" h="281305">
                  <a:moveTo>
                    <a:pt x="297535" y="195160"/>
                  </a:moveTo>
                  <a:lnTo>
                    <a:pt x="290969" y="188582"/>
                  </a:lnTo>
                  <a:lnTo>
                    <a:pt x="274764" y="188582"/>
                  </a:lnTo>
                  <a:lnTo>
                    <a:pt x="268198" y="195160"/>
                  </a:lnTo>
                  <a:lnTo>
                    <a:pt x="268198" y="211353"/>
                  </a:lnTo>
                  <a:lnTo>
                    <a:pt x="274764" y="217919"/>
                  </a:lnTo>
                  <a:lnTo>
                    <a:pt x="290969" y="217919"/>
                  </a:lnTo>
                  <a:lnTo>
                    <a:pt x="297535" y="211353"/>
                  </a:lnTo>
                  <a:lnTo>
                    <a:pt x="297535" y="203250"/>
                  </a:lnTo>
                  <a:lnTo>
                    <a:pt x="297535" y="195160"/>
                  </a:lnTo>
                  <a:close/>
                </a:path>
                <a:path w="1087754" h="281305">
                  <a:moveTo>
                    <a:pt x="305917" y="258013"/>
                  </a:moveTo>
                  <a:lnTo>
                    <a:pt x="299351" y="251447"/>
                  </a:lnTo>
                  <a:lnTo>
                    <a:pt x="283146" y="251447"/>
                  </a:lnTo>
                  <a:lnTo>
                    <a:pt x="276580" y="258013"/>
                  </a:lnTo>
                  <a:lnTo>
                    <a:pt x="276580" y="274218"/>
                  </a:lnTo>
                  <a:lnTo>
                    <a:pt x="283146" y="280784"/>
                  </a:lnTo>
                  <a:lnTo>
                    <a:pt x="299351" y="280784"/>
                  </a:lnTo>
                  <a:lnTo>
                    <a:pt x="305917" y="274218"/>
                  </a:lnTo>
                  <a:lnTo>
                    <a:pt x="305917" y="266115"/>
                  </a:lnTo>
                  <a:lnTo>
                    <a:pt x="305917" y="258013"/>
                  </a:lnTo>
                  <a:close/>
                </a:path>
                <a:path w="1087754" h="281305">
                  <a:moveTo>
                    <a:pt x="333159" y="6565"/>
                  </a:moveTo>
                  <a:lnTo>
                    <a:pt x="326593" y="0"/>
                  </a:lnTo>
                  <a:lnTo>
                    <a:pt x="310388" y="0"/>
                  </a:lnTo>
                  <a:lnTo>
                    <a:pt x="303822" y="6565"/>
                  </a:lnTo>
                  <a:lnTo>
                    <a:pt x="303822" y="22771"/>
                  </a:lnTo>
                  <a:lnTo>
                    <a:pt x="310388" y="29337"/>
                  </a:lnTo>
                  <a:lnTo>
                    <a:pt x="326593" y="29337"/>
                  </a:lnTo>
                  <a:lnTo>
                    <a:pt x="333159" y="22771"/>
                  </a:lnTo>
                  <a:lnTo>
                    <a:pt x="333159" y="14668"/>
                  </a:lnTo>
                  <a:lnTo>
                    <a:pt x="333159" y="6565"/>
                  </a:lnTo>
                  <a:close/>
                </a:path>
                <a:path w="1087754" h="281305">
                  <a:moveTo>
                    <a:pt x="341541" y="69430"/>
                  </a:moveTo>
                  <a:lnTo>
                    <a:pt x="334975" y="62865"/>
                  </a:lnTo>
                  <a:lnTo>
                    <a:pt x="318770" y="62865"/>
                  </a:lnTo>
                  <a:lnTo>
                    <a:pt x="312204" y="69430"/>
                  </a:lnTo>
                  <a:lnTo>
                    <a:pt x="312204" y="85623"/>
                  </a:lnTo>
                  <a:lnTo>
                    <a:pt x="318770" y="92202"/>
                  </a:lnTo>
                  <a:lnTo>
                    <a:pt x="334975" y="92202"/>
                  </a:lnTo>
                  <a:lnTo>
                    <a:pt x="341541" y="85623"/>
                  </a:lnTo>
                  <a:lnTo>
                    <a:pt x="341541" y="77533"/>
                  </a:lnTo>
                  <a:lnTo>
                    <a:pt x="341541" y="69430"/>
                  </a:lnTo>
                  <a:close/>
                </a:path>
                <a:path w="1087754" h="281305">
                  <a:moveTo>
                    <a:pt x="349923" y="132295"/>
                  </a:moveTo>
                  <a:lnTo>
                    <a:pt x="343357" y="125730"/>
                  </a:lnTo>
                  <a:lnTo>
                    <a:pt x="327152" y="125730"/>
                  </a:lnTo>
                  <a:lnTo>
                    <a:pt x="320586" y="132295"/>
                  </a:lnTo>
                  <a:lnTo>
                    <a:pt x="320586" y="148501"/>
                  </a:lnTo>
                  <a:lnTo>
                    <a:pt x="327152" y="155054"/>
                  </a:lnTo>
                  <a:lnTo>
                    <a:pt x="343357" y="155054"/>
                  </a:lnTo>
                  <a:lnTo>
                    <a:pt x="349923" y="148501"/>
                  </a:lnTo>
                  <a:lnTo>
                    <a:pt x="349923" y="140398"/>
                  </a:lnTo>
                  <a:lnTo>
                    <a:pt x="349923" y="132295"/>
                  </a:lnTo>
                  <a:close/>
                </a:path>
                <a:path w="1087754" h="281305">
                  <a:moveTo>
                    <a:pt x="358305" y="195160"/>
                  </a:moveTo>
                  <a:lnTo>
                    <a:pt x="351739" y="188582"/>
                  </a:lnTo>
                  <a:lnTo>
                    <a:pt x="335534" y="188582"/>
                  </a:lnTo>
                  <a:lnTo>
                    <a:pt x="328968" y="195160"/>
                  </a:lnTo>
                  <a:lnTo>
                    <a:pt x="328968" y="211353"/>
                  </a:lnTo>
                  <a:lnTo>
                    <a:pt x="335534" y="217919"/>
                  </a:lnTo>
                  <a:lnTo>
                    <a:pt x="351739" y="217919"/>
                  </a:lnTo>
                  <a:lnTo>
                    <a:pt x="358305" y="211353"/>
                  </a:lnTo>
                  <a:lnTo>
                    <a:pt x="358305" y="203250"/>
                  </a:lnTo>
                  <a:lnTo>
                    <a:pt x="358305" y="195160"/>
                  </a:lnTo>
                  <a:close/>
                </a:path>
                <a:path w="1087754" h="281305">
                  <a:moveTo>
                    <a:pt x="366687" y="258013"/>
                  </a:moveTo>
                  <a:lnTo>
                    <a:pt x="360121" y="251447"/>
                  </a:lnTo>
                  <a:lnTo>
                    <a:pt x="343916" y="251447"/>
                  </a:lnTo>
                  <a:lnTo>
                    <a:pt x="337350" y="258013"/>
                  </a:lnTo>
                  <a:lnTo>
                    <a:pt x="337350" y="274218"/>
                  </a:lnTo>
                  <a:lnTo>
                    <a:pt x="343916" y="280784"/>
                  </a:lnTo>
                  <a:lnTo>
                    <a:pt x="360121" y="280784"/>
                  </a:lnTo>
                  <a:lnTo>
                    <a:pt x="366687" y="274218"/>
                  </a:lnTo>
                  <a:lnTo>
                    <a:pt x="366687" y="266115"/>
                  </a:lnTo>
                  <a:lnTo>
                    <a:pt x="366687" y="258013"/>
                  </a:lnTo>
                  <a:close/>
                </a:path>
                <a:path w="1087754" h="281305">
                  <a:moveTo>
                    <a:pt x="393915" y="6565"/>
                  </a:moveTo>
                  <a:lnTo>
                    <a:pt x="387362" y="0"/>
                  </a:lnTo>
                  <a:lnTo>
                    <a:pt x="371144" y="0"/>
                  </a:lnTo>
                  <a:lnTo>
                    <a:pt x="364591" y="6565"/>
                  </a:lnTo>
                  <a:lnTo>
                    <a:pt x="364591" y="22771"/>
                  </a:lnTo>
                  <a:lnTo>
                    <a:pt x="371144" y="29337"/>
                  </a:lnTo>
                  <a:lnTo>
                    <a:pt x="387362" y="29337"/>
                  </a:lnTo>
                  <a:lnTo>
                    <a:pt x="393915" y="22771"/>
                  </a:lnTo>
                  <a:lnTo>
                    <a:pt x="393915" y="14668"/>
                  </a:lnTo>
                  <a:lnTo>
                    <a:pt x="393915" y="6565"/>
                  </a:lnTo>
                  <a:close/>
                </a:path>
                <a:path w="1087754" h="281305">
                  <a:moveTo>
                    <a:pt x="402310" y="69430"/>
                  </a:moveTo>
                  <a:lnTo>
                    <a:pt x="395732" y="62865"/>
                  </a:lnTo>
                  <a:lnTo>
                    <a:pt x="379539" y="62865"/>
                  </a:lnTo>
                  <a:lnTo>
                    <a:pt x="372973" y="69430"/>
                  </a:lnTo>
                  <a:lnTo>
                    <a:pt x="372973" y="85623"/>
                  </a:lnTo>
                  <a:lnTo>
                    <a:pt x="379539" y="92202"/>
                  </a:lnTo>
                  <a:lnTo>
                    <a:pt x="395732" y="92202"/>
                  </a:lnTo>
                  <a:lnTo>
                    <a:pt x="402310" y="85623"/>
                  </a:lnTo>
                  <a:lnTo>
                    <a:pt x="402310" y="77533"/>
                  </a:lnTo>
                  <a:lnTo>
                    <a:pt x="402310" y="69430"/>
                  </a:lnTo>
                  <a:close/>
                </a:path>
                <a:path w="1087754" h="281305">
                  <a:moveTo>
                    <a:pt x="410692" y="132295"/>
                  </a:moveTo>
                  <a:lnTo>
                    <a:pt x="404114" y="125730"/>
                  </a:lnTo>
                  <a:lnTo>
                    <a:pt x="387921" y="125730"/>
                  </a:lnTo>
                  <a:lnTo>
                    <a:pt x="381355" y="132295"/>
                  </a:lnTo>
                  <a:lnTo>
                    <a:pt x="381355" y="148501"/>
                  </a:lnTo>
                  <a:lnTo>
                    <a:pt x="387921" y="155054"/>
                  </a:lnTo>
                  <a:lnTo>
                    <a:pt x="404114" y="155054"/>
                  </a:lnTo>
                  <a:lnTo>
                    <a:pt x="410692" y="148501"/>
                  </a:lnTo>
                  <a:lnTo>
                    <a:pt x="410692" y="140398"/>
                  </a:lnTo>
                  <a:lnTo>
                    <a:pt x="410692" y="132295"/>
                  </a:lnTo>
                  <a:close/>
                </a:path>
                <a:path w="1087754" h="281305">
                  <a:moveTo>
                    <a:pt x="419074" y="195160"/>
                  </a:moveTo>
                  <a:lnTo>
                    <a:pt x="412508" y="188582"/>
                  </a:lnTo>
                  <a:lnTo>
                    <a:pt x="396303" y="188582"/>
                  </a:lnTo>
                  <a:lnTo>
                    <a:pt x="389737" y="195160"/>
                  </a:lnTo>
                  <a:lnTo>
                    <a:pt x="389737" y="211353"/>
                  </a:lnTo>
                  <a:lnTo>
                    <a:pt x="396303" y="217919"/>
                  </a:lnTo>
                  <a:lnTo>
                    <a:pt x="412508" y="217919"/>
                  </a:lnTo>
                  <a:lnTo>
                    <a:pt x="419074" y="211353"/>
                  </a:lnTo>
                  <a:lnTo>
                    <a:pt x="419074" y="203250"/>
                  </a:lnTo>
                  <a:lnTo>
                    <a:pt x="419074" y="195160"/>
                  </a:lnTo>
                  <a:close/>
                </a:path>
                <a:path w="1087754" h="281305">
                  <a:moveTo>
                    <a:pt x="427443" y="258013"/>
                  </a:moveTo>
                  <a:lnTo>
                    <a:pt x="420878" y="251447"/>
                  </a:lnTo>
                  <a:lnTo>
                    <a:pt x="404685" y="251447"/>
                  </a:lnTo>
                  <a:lnTo>
                    <a:pt x="398119" y="258013"/>
                  </a:lnTo>
                  <a:lnTo>
                    <a:pt x="398119" y="274218"/>
                  </a:lnTo>
                  <a:lnTo>
                    <a:pt x="404685" y="280784"/>
                  </a:lnTo>
                  <a:lnTo>
                    <a:pt x="420878" y="280784"/>
                  </a:lnTo>
                  <a:lnTo>
                    <a:pt x="427443" y="274218"/>
                  </a:lnTo>
                  <a:lnTo>
                    <a:pt x="427443" y="266115"/>
                  </a:lnTo>
                  <a:lnTo>
                    <a:pt x="427443" y="258013"/>
                  </a:lnTo>
                  <a:close/>
                </a:path>
                <a:path w="1087754" h="281305">
                  <a:moveTo>
                    <a:pt x="454685" y="6565"/>
                  </a:moveTo>
                  <a:lnTo>
                    <a:pt x="448119" y="0"/>
                  </a:lnTo>
                  <a:lnTo>
                    <a:pt x="431927" y="0"/>
                  </a:lnTo>
                  <a:lnTo>
                    <a:pt x="425361" y="6565"/>
                  </a:lnTo>
                  <a:lnTo>
                    <a:pt x="425361" y="22771"/>
                  </a:lnTo>
                  <a:lnTo>
                    <a:pt x="431927" y="29337"/>
                  </a:lnTo>
                  <a:lnTo>
                    <a:pt x="448119" y="29337"/>
                  </a:lnTo>
                  <a:lnTo>
                    <a:pt x="454685" y="22771"/>
                  </a:lnTo>
                  <a:lnTo>
                    <a:pt x="454685" y="14668"/>
                  </a:lnTo>
                  <a:lnTo>
                    <a:pt x="454685" y="6565"/>
                  </a:lnTo>
                  <a:close/>
                </a:path>
                <a:path w="1087754" h="281305">
                  <a:moveTo>
                    <a:pt x="463067" y="69430"/>
                  </a:moveTo>
                  <a:lnTo>
                    <a:pt x="456501" y="62865"/>
                  </a:lnTo>
                  <a:lnTo>
                    <a:pt x="440296" y="62865"/>
                  </a:lnTo>
                  <a:lnTo>
                    <a:pt x="433730" y="69430"/>
                  </a:lnTo>
                  <a:lnTo>
                    <a:pt x="433730" y="85623"/>
                  </a:lnTo>
                  <a:lnTo>
                    <a:pt x="440296" y="92202"/>
                  </a:lnTo>
                  <a:lnTo>
                    <a:pt x="456501" y="92202"/>
                  </a:lnTo>
                  <a:lnTo>
                    <a:pt x="463067" y="85623"/>
                  </a:lnTo>
                  <a:lnTo>
                    <a:pt x="463067" y="77533"/>
                  </a:lnTo>
                  <a:lnTo>
                    <a:pt x="463067" y="69430"/>
                  </a:lnTo>
                  <a:close/>
                </a:path>
                <a:path w="1087754" h="281305">
                  <a:moveTo>
                    <a:pt x="471449" y="132295"/>
                  </a:moveTo>
                  <a:lnTo>
                    <a:pt x="464883" y="125730"/>
                  </a:lnTo>
                  <a:lnTo>
                    <a:pt x="448678" y="125730"/>
                  </a:lnTo>
                  <a:lnTo>
                    <a:pt x="442112" y="132295"/>
                  </a:lnTo>
                  <a:lnTo>
                    <a:pt x="442112" y="148501"/>
                  </a:lnTo>
                  <a:lnTo>
                    <a:pt x="448678" y="155054"/>
                  </a:lnTo>
                  <a:lnTo>
                    <a:pt x="464883" y="155054"/>
                  </a:lnTo>
                  <a:lnTo>
                    <a:pt x="471449" y="148501"/>
                  </a:lnTo>
                  <a:lnTo>
                    <a:pt x="471449" y="140398"/>
                  </a:lnTo>
                  <a:lnTo>
                    <a:pt x="471449" y="132295"/>
                  </a:lnTo>
                  <a:close/>
                </a:path>
                <a:path w="1087754" h="281305">
                  <a:moveTo>
                    <a:pt x="479831" y="195160"/>
                  </a:moveTo>
                  <a:lnTo>
                    <a:pt x="473265" y="188582"/>
                  </a:lnTo>
                  <a:lnTo>
                    <a:pt x="457073" y="188582"/>
                  </a:lnTo>
                  <a:lnTo>
                    <a:pt x="450494" y="195160"/>
                  </a:lnTo>
                  <a:lnTo>
                    <a:pt x="450494" y="211353"/>
                  </a:lnTo>
                  <a:lnTo>
                    <a:pt x="457073" y="217919"/>
                  </a:lnTo>
                  <a:lnTo>
                    <a:pt x="473265" y="217919"/>
                  </a:lnTo>
                  <a:lnTo>
                    <a:pt x="479831" y="211353"/>
                  </a:lnTo>
                  <a:lnTo>
                    <a:pt x="479831" y="203250"/>
                  </a:lnTo>
                  <a:lnTo>
                    <a:pt x="479831" y="195160"/>
                  </a:lnTo>
                  <a:close/>
                </a:path>
                <a:path w="1087754" h="281305">
                  <a:moveTo>
                    <a:pt x="488213" y="258013"/>
                  </a:moveTo>
                  <a:lnTo>
                    <a:pt x="481647" y="251447"/>
                  </a:lnTo>
                  <a:lnTo>
                    <a:pt x="465442" y="251447"/>
                  </a:lnTo>
                  <a:lnTo>
                    <a:pt x="458876" y="258013"/>
                  </a:lnTo>
                  <a:lnTo>
                    <a:pt x="458876" y="274218"/>
                  </a:lnTo>
                  <a:lnTo>
                    <a:pt x="465442" y="280784"/>
                  </a:lnTo>
                  <a:lnTo>
                    <a:pt x="481647" y="280784"/>
                  </a:lnTo>
                  <a:lnTo>
                    <a:pt x="488213" y="274218"/>
                  </a:lnTo>
                  <a:lnTo>
                    <a:pt x="488213" y="266115"/>
                  </a:lnTo>
                  <a:lnTo>
                    <a:pt x="488213" y="258013"/>
                  </a:lnTo>
                  <a:close/>
                </a:path>
                <a:path w="1087754" h="281305">
                  <a:moveTo>
                    <a:pt x="515454" y="6565"/>
                  </a:moveTo>
                  <a:lnTo>
                    <a:pt x="508889" y="0"/>
                  </a:lnTo>
                  <a:lnTo>
                    <a:pt x="492683" y="0"/>
                  </a:lnTo>
                  <a:lnTo>
                    <a:pt x="486117" y="6565"/>
                  </a:lnTo>
                  <a:lnTo>
                    <a:pt x="486117" y="22771"/>
                  </a:lnTo>
                  <a:lnTo>
                    <a:pt x="492683" y="29337"/>
                  </a:lnTo>
                  <a:lnTo>
                    <a:pt x="508889" y="29337"/>
                  </a:lnTo>
                  <a:lnTo>
                    <a:pt x="515454" y="22771"/>
                  </a:lnTo>
                  <a:lnTo>
                    <a:pt x="515454" y="14668"/>
                  </a:lnTo>
                  <a:lnTo>
                    <a:pt x="515454" y="6565"/>
                  </a:lnTo>
                  <a:close/>
                </a:path>
                <a:path w="1087754" h="281305">
                  <a:moveTo>
                    <a:pt x="523836" y="69430"/>
                  </a:moveTo>
                  <a:lnTo>
                    <a:pt x="517271" y="62865"/>
                  </a:lnTo>
                  <a:lnTo>
                    <a:pt x="501065" y="62865"/>
                  </a:lnTo>
                  <a:lnTo>
                    <a:pt x="494499" y="69430"/>
                  </a:lnTo>
                  <a:lnTo>
                    <a:pt x="494499" y="85623"/>
                  </a:lnTo>
                  <a:lnTo>
                    <a:pt x="501065" y="92202"/>
                  </a:lnTo>
                  <a:lnTo>
                    <a:pt x="517271" y="92202"/>
                  </a:lnTo>
                  <a:lnTo>
                    <a:pt x="523836" y="85623"/>
                  </a:lnTo>
                  <a:lnTo>
                    <a:pt x="523836" y="77533"/>
                  </a:lnTo>
                  <a:lnTo>
                    <a:pt x="523836" y="69430"/>
                  </a:lnTo>
                  <a:close/>
                </a:path>
                <a:path w="1087754" h="281305">
                  <a:moveTo>
                    <a:pt x="532218" y="132295"/>
                  </a:moveTo>
                  <a:lnTo>
                    <a:pt x="525653" y="125730"/>
                  </a:lnTo>
                  <a:lnTo>
                    <a:pt x="509447" y="125730"/>
                  </a:lnTo>
                  <a:lnTo>
                    <a:pt x="502881" y="132295"/>
                  </a:lnTo>
                  <a:lnTo>
                    <a:pt x="502881" y="148501"/>
                  </a:lnTo>
                  <a:lnTo>
                    <a:pt x="509447" y="155054"/>
                  </a:lnTo>
                  <a:lnTo>
                    <a:pt x="525653" y="155054"/>
                  </a:lnTo>
                  <a:lnTo>
                    <a:pt x="532218" y="148501"/>
                  </a:lnTo>
                  <a:lnTo>
                    <a:pt x="532218" y="140398"/>
                  </a:lnTo>
                  <a:lnTo>
                    <a:pt x="532218" y="132295"/>
                  </a:lnTo>
                  <a:close/>
                </a:path>
                <a:path w="1087754" h="281305">
                  <a:moveTo>
                    <a:pt x="540600" y="195160"/>
                  </a:moveTo>
                  <a:lnTo>
                    <a:pt x="534035" y="188582"/>
                  </a:lnTo>
                  <a:lnTo>
                    <a:pt x="517829" y="188582"/>
                  </a:lnTo>
                  <a:lnTo>
                    <a:pt x="511263" y="195160"/>
                  </a:lnTo>
                  <a:lnTo>
                    <a:pt x="511263" y="211353"/>
                  </a:lnTo>
                  <a:lnTo>
                    <a:pt x="517829" y="217919"/>
                  </a:lnTo>
                  <a:lnTo>
                    <a:pt x="534035" y="217919"/>
                  </a:lnTo>
                  <a:lnTo>
                    <a:pt x="540600" y="211353"/>
                  </a:lnTo>
                  <a:lnTo>
                    <a:pt x="540600" y="203250"/>
                  </a:lnTo>
                  <a:lnTo>
                    <a:pt x="540600" y="195160"/>
                  </a:lnTo>
                  <a:close/>
                </a:path>
                <a:path w="1087754" h="281305">
                  <a:moveTo>
                    <a:pt x="576224" y="6565"/>
                  </a:moveTo>
                  <a:lnTo>
                    <a:pt x="569645" y="0"/>
                  </a:lnTo>
                  <a:lnTo>
                    <a:pt x="553453" y="0"/>
                  </a:lnTo>
                  <a:lnTo>
                    <a:pt x="546887" y="6565"/>
                  </a:lnTo>
                  <a:lnTo>
                    <a:pt x="546887" y="22771"/>
                  </a:lnTo>
                  <a:lnTo>
                    <a:pt x="553453" y="29337"/>
                  </a:lnTo>
                  <a:lnTo>
                    <a:pt x="569645" y="29337"/>
                  </a:lnTo>
                  <a:lnTo>
                    <a:pt x="576224" y="22771"/>
                  </a:lnTo>
                  <a:lnTo>
                    <a:pt x="576224" y="14668"/>
                  </a:lnTo>
                  <a:lnTo>
                    <a:pt x="576224" y="6565"/>
                  </a:lnTo>
                  <a:close/>
                </a:path>
                <a:path w="1087754" h="281305">
                  <a:moveTo>
                    <a:pt x="584606" y="69430"/>
                  </a:moveTo>
                  <a:lnTo>
                    <a:pt x="578027" y="62865"/>
                  </a:lnTo>
                  <a:lnTo>
                    <a:pt x="561835" y="62865"/>
                  </a:lnTo>
                  <a:lnTo>
                    <a:pt x="555269" y="69430"/>
                  </a:lnTo>
                  <a:lnTo>
                    <a:pt x="555269" y="85623"/>
                  </a:lnTo>
                  <a:lnTo>
                    <a:pt x="561835" y="92202"/>
                  </a:lnTo>
                  <a:lnTo>
                    <a:pt x="578027" y="92202"/>
                  </a:lnTo>
                  <a:lnTo>
                    <a:pt x="584606" y="85623"/>
                  </a:lnTo>
                  <a:lnTo>
                    <a:pt x="584606" y="77533"/>
                  </a:lnTo>
                  <a:lnTo>
                    <a:pt x="584606" y="69430"/>
                  </a:lnTo>
                  <a:close/>
                </a:path>
                <a:path w="1087754" h="281305">
                  <a:moveTo>
                    <a:pt x="592975" y="132295"/>
                  </a:moveTo>
                  <a:lnTo>
                    <a:pt x="586422" y="125730"/>
                  </a:lnTo>
                  <a:lnTo>
                    <a:pt x="570217" y="125730"/>
                  </a:lnTo>
                  <a:lnTo>
                    <a:pt x="563651" y="132295"/>
                  </a:lnTo>
                  <a:lnTo>
                    <a:pt x="563651" y="148501"/>
                  </a:lnTo>
                  <a:lnTo>
                    <a:pt x="570217" y="155054"/>
                  </a:lnTo>
                  <a:lnTo>
                    <a:pt x="586422" y="155054"/>
                  </a:lnTo>
                  <a:lnTo>
                    <a:pt x="592975" y="148501"/>
                  </a:lnTo>
                  <a:lnTo>
                    <a:pt x="592975" y="140398"/>
                  </a:lnTo>
                  <a:lnTo>
                    <a:pt x="592975" y="132295"/>
                  </a:lnTo>
                  <a:close/>
                </a:path>
                <a:path w="1087754" h="281305">
                  <a:moveTo>
                    <a:pt x="601370" y="195160"/>
                  </a:moveTo>
                  <a:lnTo>
                    <a:pt x="594804" y="188582"/>
                  </a:lnTo>
                  <a:lnTo>
                    <a:pt x="578599" y="188582"/>
                  </a:lnTo>
                  <a:lnTo>
                    <a:pt x="572033" y="195160"/>
                  </a:lnTo>
                  <a:lnTo>
                    <a:pt x="572033" y="211353"/>
                  </a:lnTo>
                  <a:lnTo>
                    <a:pt x="578599" y="217919"/>
                  </a:lnTo>
                  <a:lnTo>
                    <a:pt x="594804" y="217919"/>
                  </a:lnTo>
                  <a:lnTo>
                    <a:pt x="601370" y="211353"/>
                  </a:lnTo>
                  <a:lnTo>
                    <a:pt x="601370" y="203250"/>
                  </a:lnTo>
                  <a:lnTo>
                    <a:pt x="601370" y="195160"/>
                  </a:lnTo>
                  <a:close/>
                </a:path>
                <a:path w="1087754" h="281305">
                  <a:moveTo>
                    <a:pt x="636981" y="6565"/>
                  </a:moveTo>
                  <a:lnTo>
                    <a:pt x="630415" y="0"/>
                  </a:lnTo>
                  <a:lnTo>
                    <a:pt x="614222" y="0"/>
                  </a:lnTo>
                  <a:lnTo>
                    <a:pt x="607656" y="6565"/>
                  </a:lnTo>
                  <a:lnTo>
                    <a:pt x="607656" y="22771"/>
                  </a:lnTo>
                  <a:lnTo>
                    <a:pt x="614222" y="29337"/>
                  </a:lnTo>
                  <a:lnTo>
                    <a:pt x="630415" y="29337"/>
                  </a:lnTo>
                  <a:lnTo>
                    <a:pt x="636981" y="22771"/>
                  </a:lnTo>
                  <a:lnTo>
                    <a:pt x="636981" y="14668"/>
                  </a:lnTo>
                  <a:lnTo>
                    <a:pt x="636981" y="6565"/>
                  </a:lnTo>
                  <a:close/>
                </a:path>
                <a:path w="1087754" h="281305">
                  <a:moveTo>
                    <a:pt x="645375" y="69430"/>
                  </a:moveTo>
                  <a:lnTo>
                    <a:pt x="638797" y="62865"/>
                  </a:lnTo>
                  <a:lnTo>
                    <a:pt x="622604" y="62865"/>
                  </a:lnTo>
                  <a:lnTo>
                    <a:pt x="616026" y="69430"/>
                  </a:lnTo>
                  <a:lnTo>
                    <a:pt x="616026" y="85623"/>
                  </a:lnTo>
                  <a:lnTo>
                    <a:pt x="622604" y="92202"/>
                  </a:lnTo>
                  <a:lnTo>
                    <a:pt x="638797" y="92202"/>
                  </a:lnTo>
                  <a:lnTo>
                    <a:pt x="645375" y="85623"/>
                  </a:lnTo>
                  <a:lnTo>
                    <a:pt x="645375" y="77533"/>
                  </a:lnTo>
                  <a:lnTo>
                    <a:pt x="645375" y="69430"/>
                  </a:lnTo>
                  <a:close/>
                </a:path>
                <a:path w="1087754" h="281305">
                  <a:moveTo>
                    <a:pt x="653745" y="132295"/>
                  </a:moveTo>
                  <a:lnTo>
                    <a:pt x="647179" y="125730"/>
                  </a:lnTo>
                  <a:lnTo>
                    <a:pt x="630986" y="125730"/>
                  </a:lnTo>
                  <a:lnTo>
                    <a:pt x="624408" y="132295"/>
                  </a:lnTo>
                  <a:lnTo>
                    <a:pt x="624408" y="148501"/>
                  </a:lnTo>
                  <a:lnTo>
                    <a:pt x="630986" y="155054"/>
                  </a:lnTo>
                  <a:lnTo>
                    <a:pt x="647179" y="155054"/>
                  </a:lnTo>
                  <a:lnTo>
                    <a:pt x="653745" y="148501"/>
                  </a:lnTo>
                  <a:lnTo>
                    <a:pt x="653745" y="140398"/>
                  </a:lnTo>
                  <a:lnTo>
                    <a:pt x="653745" y="132295"/>
                  </a:lnTo>
                  <a:close/>
                </a:path>
                <a:path w="1087754" h="281305">
                  <a:moveTo>
                    <a:pt x="662127" y="195160"/>
                  </a:moveTo>
                  <a:lnTo>
                    <a:pt x="655561" y="188582"/>
                  </a:lnTo>
                  <a:lnTo>
                    <a:pt x="639368" y="188582"/>
                  </a:lnTo>
                  <a:lnTo>
                    <a:pt x="632790" y="195160"/>
                  </a:lnTo>
                  <a:lnTo>
                    <a:pt x="632790" y="211353"/>
                  </a:lnTo>
                  <a:lnTo>
                    <a:pt x="639368" y="217919"/>
                  </a:lnTo>
                  <a:lnTo>
                    <a:pt x="655561" y="217919"/>
                  </a:lnTo>
                  <a:lnTo>
                    <a:pt x="662127" y="211353"/>
                  </a:lnTo>
                  <a:lnTo>
                    <a:pt x="662127" y="203250"/>
                  </a:lnTo>
                  <a:lnTo>
                    <a:pt x="662127" y="195160"/>
                  </a:lnTo>
                  <a:close/>
                </a:path>
                <a:path w="1087754" h="281305">
                  <a:moveTo>
                    <a:pt x="697750" y="6565"/>
                  </a:moveTo>
                  <a:lnTo>
                    <a:pt x="691184" y="0"/>
                  </a:lnTo>
                  <a:lnTo>
                    <a:pt x="674979" y="0"/>
                  </a:lnTo>
                  <a:lnTo>
                    <a:pt x="668413" y="6565"/>
                  </a:lnTo>
                  <a:lnTo>
                    <a:pt x="668413" y="22771"/>
                  </a:lnTo>
                  <a:lnTo>
                    <a:pt x="674979" y="29337"/>
                  </a:lnTo>
                  <a:lnTo>
                    <a:pt x="691184" y="29337"/>
                  </a:lnTo>
                  <a:lnTo>
                    <a:pt x="697750" y="22771"/>
                  </a:lnTo>
                  <a:lnTo>
                    <a:pt x="697750" y="14668"/>
                  </a:lnTo>
                  <a:lnTo>
                    <a:pt x="697750" y="6565"/>
                  </a:lnTo>
                  <a:close/>
                </a:path>
                <a:path w="1087754" h="281305">
                  <a:moveTo>
                    <a:pt x="706132" y="69430"/>
                  </a:moveTo>
                  <a:lnTo>
                    <a:pt x="699566" y="62865"/>
                  </a:lnTo>
                  <a:lnTo>
                    <a:pt x="683361" y="62865"/>
                  </a:lnTo>
                  <a:lnTo>
                    <a:pt x="676795" y="69430"/>
                  </a:lnTo>
                  <a:lnTo>
                    <a:pt x="676795" y="85623"/>
                  </a:lnTo>
                  <a:lnTo>
                    <a:pt x="683361" y="92202"/>
                  </a:lnTo>
                  <a:lnTo>
                    <a:pt x="699566" y="92202"/>
                  </a:lnTo>
                  <a:lnTo>
                    <a:pt x="706132" y="85623"/>
                  </a:lnTo>
                  <a:lnTo>
                    <a:pt x="706132" y="77533"/>
                  </a:lnTo>
                  <a:lnTo>
                    <a:pt x="706132" y="69430"/>
                  </a:lnTo>
                  <a:close/>
                </a:path>
                <a:path w="1087754" h="281305">
                  <a:moveTo>
                    <a:pt x="714514" y="132295"/>
                  </a:moveTo>
                  <a:lnTo>
                    <a:pt x="707948" y="125730"/>
                  </a:lnTo>
                  <a:lnTo>
                    <a:pt x="691743" y="125730"/>
                  </a:lnTo>
                  <a:lnTo>
                    <a:pt x="685177" y="132295"/>
                  </a:lnTo>
                  <a:lnTo>
                    <a:pt x="685177" y="148501"/>
                  </a:lnTo>
                  <a:lnTo>
                    <a:pt x="691743" y="155054"/>
                  </a:lnTo>
                  <a:lnTo>
                    <a:pt x="707948" y="155054"/>
                  </a:lnTo>
                  <a:lnTo>
                    <a:pt x="714514" y="148501"/>
                  </a:lnTo>
                  <a:lnTo>
                    <a:pt x="714514" y="140398"/>
                  </a:lnTo>
                  <a:lnTo>
                    <a:pt x="714514" y="132295"/>
                  </a:lnTo>
                  <a:close/>
                </a:path>
                <a:path w="1087754" h="281305">
                  <a:moveTo>
                    <a:pt x="722896" y="195160"/>
                  </a:moveTo>
                  <a:lnTo>
                    <a:pt x="716330" y="188582"/>
                  </a:lnTo>
                  <a:lnTo>
                    <a:pt x="700125" y="188582"/>
                  </a:lnTo>
                  <a:lnTo>
                    <a:pt x="693559" y="195160"/>
                  </a:lnTo>
                  <a:lnTo>
                    <a:pt x="693559" y="211353"/>
                  </a:lnTo>
                  <a:lnTo>
                    <a:pt x="700125" y="217919"/>
                  </a:lnTo>
                  <a:lnTo>
                    <a:pt x="716330" y="217919"/>
                  </a:lnTo>
                  <a:lnTo>
                    <a:pt x="722896" y="211353"/>
                  </a:lnTo>
                  <a:lnTo>
                    <a:pt x="722896" y="203250"/>
                  </a:lnTo>
                  <a:lnTo>
                    <a:pt x="722896" y="195160"/>
                  </a:lnTo>
                  <a:close/>
                </a:path>
                <a:path w="1087754" h="281305">
                  <a:moveTo>
                    <a:pt x="758520" y="6565"/>
                  </a:moveTo>
                  <a:lnTo>
                    <a:pt x="751954" y="0"/>
                  </a:lnTo>
                  <a:lnTo>
                    <a:pt x="735749" y="0"/>
                  </a:lnTo>
                  <a:lnTo>
                    <a:pt x="729183" y="6565"/>
                  </a:lnTo>
                  <a:lnTo>
                    <a:pt x="729183" y="22771"/>
                  </a:lnTo>
                  <a:lnTo>
                    <a:pt x="735749" y="29337"/>
                  </a:lnTo>
                  <a:lnTo>
                    <a:pt x="751954" y="29337"/>
                  </a:lnTo>
                  <a:lnTo>
                    <a:pt x="758520" y="22771"/>
                  </a:lnTo>
                  <a:lnTo>
                    <a:pt x="758520" y="14668"/>
                  </a:lnTo>
                  <a:lnTo>
                    <a:pt x="758520" y="6565"/>
                  </a:lnTo>
                  <a:close/>
                </a:path>
                <a:path w="1087754" h="281305">
                  <a:moveTo>
                    <a:pt x="766902" y="69430"/>
                  </a:moveTo>
                  <a:lnTo>
                    <a:pt x="760336" y="62865"/>
                  </a:lnTo>
                  <a:lnTo>
                    <a:pt x="744131" y="62865"/>
                  </a:lnTo>
                  <a:lnTo>
                    <a:pt x="737565" y="69430"/>
                  </a:lnTo>
                  <a:lnTo>
                    <a:pt x="737565" y="85623"/>
                  </a:lnTo>
                  <a:lnTo>
                    <a:pt x="744131" y="92202"/>
                  </a:lnTo>
                  <a:lnTo>
                    <a:pt x="760336" y="92202"/>
                  </a:lnTo>
                  <a:lnTo>
                    <a:pt x="766902" y="85623"/>
                  </a:lnTo>
                  <a:lnTo>
                    <a:pt x="766902" y="77533"/>
                  </a:lnTo>
                  <a:lnTo>
                    <a:pt x="766902" y="69430"/>
                  </a:lnTo>
                  <a:close/>
                </a:path>
                <a:path w="1087754" h="281305">
                  <a:moveTo>
                    <a:pt x="775284" y="132295"/>
                  </a:moveTo>
                  <a:lnTo>
                    <a:pt x="768718" y="125730"/>
                  </a:lnTo>
                  <a:lnTo>
                    <a:pt x="752513" y="125730"/>
                  </a:lnTo>
                  <a:lnTo>
                    <a:pt x="745947" y="132295"/>
                  </a:lnTo>
                  <a:lnTo>
                    <a:pt x="745947" y="148501"/>
                  </a:lnTo>
                  <a:lnTo>
                    <a:pt x="752513" y="155054"/>
                  </a:lnTo>
                  <a:lnTo>
                    <a:pt x="768718" y="155054"/>
                  </a:lnTo>
                  <a:lnTo>
                    <a:pt x="775284" y="148501"/>
                  </a:lnTo>
                  <a:lnTo>
                    <a:pt x="775284" y="140398"/>
                  </a:lnTo>
                  <a:lnTo>
                    <a:pt x="775284" y="132295"/>
                  </a:lnTo>
                  <a:close/>
                </a:path>
                <a:path w="1087754" h="281305">
                  <a:moveTo>
                    <a:pt x="783653" y="195160"/>
                  </a:moveTo>
                  <a:lnTo>
                    <a:pt x="777087" y="188582"/>
                  </a:lnTo>
                  <a:lnTo>
                    <a:pt x="760895" y="188582"/>
                  </a:lnTo>
                  <a:lnTo>
                    <a:pt x="754329" y="195160"/>
                  </a:lnTo>
                  <a:lnTo>
                    <a:pt x="754329" y="211353"/>
                  </a:lnTo>
                  <a:lnTo>
                    <a:pt x="760895" y="217919"/>
                  </a:lnTo>
                  <a:lnTo>
                    <a:pt x="777087" y="217919"/>
                  </a:lnTo>
                  <a:lnTo>
                    <a:pt x="783653" y="211353"/>
                  </a:lnTo>
                  <a:lnTo>
                    <a:pt x="783653" y="203250"/>
                  </a:lnTo>
                  <a:lnTo>
                    <a:pt x="783653" y="195160"/>
                  </a:lnTo>
                  <a:close/>
                </a:path>
                <a:path w="1087754" h="281305">
                  <a:moveTo>
                    <a:pt x="819277" y="6565"/>
                  </a:moveTo>
                  <a:lnTo>
                    <a:pt x="812711" y="0"/>
                  </a:lnTo>
                  <a:lnTo>
                    <a:pt x="796518" y="0"/>
                  </a:lnTo>
                  <a:lnTo>
                    <a:pt x="789940" y="6565"/>
                  </a:lnTo>
                  <a:lnTo>
                    <a:pt x="789940" y="22771"/>
                  </a:lnTo>
                  <a:lnTo>
                    <a:pt x="796518" y="29337"/>
                  </a:lnTo>
                  <a:lnTo>
                    <a:pt x="812711" y="29337"/>
                  </a:lnTo>
                  <a:lnTo>
                    <a:pt x="819277" y="22771"/>
                  </a:lnTo>
                  <a:lnTo>
                    <a:pt x="819277" y="14668"/>
                  </a:lnTo>
                  <a:lnTo>
                    <a:pt x="819277" y="6565"/>
                  </a:lnTo>
                  <a:close/>
                </a:path>
                <a:path w="1087754" h="281305">
                  <a:moveTo>
                    <a:pt x="827659" y="69430"/>
                  </a:moveTo>
                  <a:lnTo>
                    <a:pt x="821093" y="62865"/>
                  </a:lnTo>
                  <a:lnTo>
                    <a:pt x="804900" y="62865"/>
                  </a:lnTo>
                  <a:lnTo>
                    <a:pt x="798334" y="69430"/>
                  </a:lnTo>
                  <a:lnTo>
                    <a:pt x="798334" y="85623"/>
                  </a:lnTo>
                  <a:lnTo>
                    <a:pt x="804900" y="92202"/>
                  </a:lnTo>
                  <a:lnTo>
                    <a:pt x="821093" y="92202"/>
                  </a:lnTo>
                  <a:lnTo>
                    <a:pt x="827659" y="85623"/>
                  </a:lnTo>
                  <a:lnTo>
                    <a:pt x="827659" y="77533"/>
                  </a:lnTo>
                  <a:lnTo>
                    <a:pt x="827659" y="69430"/>
                  </a:lnTo>
                  <a:close/>
                </a:path>
                <a:path w="1087754" h="281305">
                  <a:moveTo>
                    <a:pt x="836041" y="132295"/>
                  </a:moveTo>
                  <a:lnTo>
                    <a:pt x="829487" y="125730"/>
                  </a:lnTo>
                  <a:lnTo>
                    <a:pt x="813282" y="125730"/>
                  </a:lnTo>
                  <a:lnTo>
                    <a:pt x="806704" y="132295"/>
                  </a:lnTo>
                  <a:lnTo>
                    <a:pt x="806704" y="148501"/>
                  </a:lnTo>
                  <a:lnTo>
                    <a:pt x="813282" y="155054"/>
                  </a:lnTo>
                  <a:lnTo>
                    <a:pt x="829487" y="155054"/>
                  </a:lnTo>
                  <a:lnTo>
                    <a:pt x="836041" y="148501"/>
                  </a:lnTo>
                  <a:lnTo>
                    <a:pt x="836041" y="140398"/>
                  </a:lnTo>
                  <a:lnTo>
                    <a:pt x="836041" y="132295"/>
                  </a:lnTo>
                  <a:close/>
                </a:path>
                <a:path w="1087754" h="281305">
                  <a:moveTo>
                    <a:pt x="844423" y="195160"/>
                  </a:moveTo>
                  <a:lnTo>
                    <a:pt x="837869" y="188582"/>
                  </a:lnTo>
                  <a:lnTo>
                    <a:pt x="821651" y="188582"/>
                  </a:lnTo>
                  <a:lnTo>
                    <a:pt x="815098" y="195160"/>
                  </a:lnTo>
                  <a:lnTo>
                    <a:pt x="815098" y="211353"/>
                  </a:lnTo>
                  <a:lnTo>
                    <a:pt x="821651" y="217919"/>
                  </a:lnTo>
                  <a:lnTo>
                    <a:pt x="837869" y="217919"/>
                  </a:lnTo>
                  <a:lnTo>
                    <a:pt x="844423" y="211353"/>
                  </a:lnTo>
                  <a:lnTo>
                    <a:pt x="844423" y="203250"/>
                  </a:lnTo>
                  <a:lnTo>
                    <a:pt x="844423" y="195160"/>
                  </a:lnTo>
                  <a:close/>
                </a:path>
                <a:path w="1087754" h="281305">
                  <a:moveTo>
                    <a:pt x="880059" y="6565"/>
                  </a:moveTo>
                  <a:lnTo>
                    <a:pt x="873480" y="0"/>
                  </a:lnTo>
                  <a:lnTo>
                    <a:pt x="857275" y="0"/>
                  </a:lnTo>
                  <a:lnTo>
                    <a:pt x="850709" y="6565"/>
                  </a:lnTo>
                  <a:lnTo>
                    <a:pt x="850709" y="22771"/>
                  </a:lnTo>
                  <a:lnTo>
                    <a:pt x="857275" y="29337"/>
                  </a:lnTo>
                  <a:lnTo>
                    <a:pt x="873480" y="29337"/>
                  </a:lnTo>
                  <a:lnTo>
                    <a:pt x="880059" y="22771"/>
                  </a:lnTo>
                  <a:lnTo>
                    <a:pt x="880059" y="14668"/>
                  </a:lnTo>
                  <a:lnTo>
                    <a:pt x="880059" y="6565"/>
                  </a:lnTo>
                  <a:close/>
                </a:path>
                <a:path w="1087754" h="281305">
                  <a:moveTo>
                    <a:pt x="888428" y="69430"/>
                  </a:moveTo>
                  <a:lnTo>
                    <a:pt x="881862" y="62865"/>
                  </a:lnTo>
                  <a:lnTo>
                    <a:pt x="865657" y="62865"/>
                  </a:lnTo>
                  <a:lnTo>
                    <a:pt x="859091" y="69430"/>
                  </a:lnTo>
                  <a:lnTo>
                    <a:pt x="859091" y="85623"/>
                  </a:lnTo>
                  <a:lnTo>
                    <a:pt x="865657" y="92202"/>
                  </a:lnTo>
                  <a:lnTo>
                    <a:pt x="881862" y="92202"/>
                  </a:lnTo>
                  <a:lnTo>
                    <a:pt x="888428" y="85623"/>
                  </a:lnTo>
                  <a:lnTo>
                    <a:pt x="888428" y="77533"/>
                  </a:lnTo>
                  <a:lnTo>
                    <a:pt x="888428" y="69430"/>
                  </a:lnTo>
                  <a:close/>
                </a:path>
                <a:path w="1087754" h="281305">
                  <a:moveTo>
                    <a:pt x="896810" y="132295"/>
                  </a:moveTo>
                  <a:lnTo>
                    <a:pt x="890244" y="125730"/>
                  </a:lnTo>
                  <a:lnTo>
                    <a:pt x="874039" y="125730"/>
                  </a:lnTo>
                  <a:lnTo>
                    <a:pt x="867473" y="132295"/>
                  </a:lnTo>
                  <a:lnTo>
                    <a:pt x="867473" y="148501"/>
                  </a:lnTo>
                  <a:lnTo>
                    <a:pt x="874039" y="155054"/>
                  </a:lnTo>
                  <a:lnTo>
                    <a:pt x="890244" y="155054"/>
                  </a:lnTo>
                  <a:lnTo>
                    <a:pt x="896810" y="148501"/>
                  </a:lnTo>
                  <a:lnTo>
                    <a:pt x="896810" y="140398"/>
                  </a:lnTo>
                  <a:lnTo>
                    <a:pt x="896810" y="132295"/>
                  </a:lnTo>
                  <a:close/>
                </a:path>
                <a:path w="1087754" h="281305">
                  <a:moveTo>
                    <a:pt x="905192" y="195160"/>
                  </a:moveTo>
                  <a:lnTo>
                    <a:pt x="898626" y="188582"/>
                  </a:lnTo>
                  <a:lnTo>
                    <a:pt x="882421" y="188582"/>
                  </a:lnTo>
                  <a:lnTo>
                    <a:pt x="875855" y="195160"/>
                  </a:lnTo>
                  <a:lnTo>
                    <a:pt x="875855" y="211353"/>
                  </a:lnTo>
                  <a:lnTo>
                    <a:pt x="882421" y="217919"/>
                  </a:lnTo>
                  <a:lnTo>
                    <a:pt x="898626" y="217919"/>
                  </a:lnTo>
                  <a:lnTo>
                    <a:pt x="905192" y="211353"/>
                  </a:lnTo>
                  <a:lnTo>
                    <a:pt x="905192" y="203250"/>
                  </a:lnTo>
                  <a:lnTo>
                    <a:pt x="905192" y="195160"/>
                  </a:lnTo>
                  <a:close/>
                </a:path>
                <a:path w="1087754" h="281305">
                  <a:moveTo>
                    <a:pt x="949198" y="69430"/>
                  </a:moveTo>
                  <a:lnTo>
                    <a:pt x="942632" y="62865"/>
                  </a:lnTo>
                  <a:lnTo>
                    <a:pt x="926426" y="62865"/>
                  </a:lnTo>
                  <a:lnTo>
                    <a:pt x="919861" y="69430"/>
                  </a:lnTo>
                  <a:lnTo>
                    <a:pt x="919861" y="85623"/>
                  </a:lnTo>
                  <a:lnTo>
                    <a:pt x="926426" y="92202"/>
                  </a:lnTo>
                  <a:lnTo>
                    <a:pt x="942632" y="92202"/>
                  </a:lnTo>
                  <a:lnTo>
                    <a:pt x="949198" y="85623"/>
                  </a:lnTo>
                  <a:lnTo>
                    <a:pt x="949198" y="77533"/>
                  </a:lnTo>
                  <a:lnTo>
                    <a:pt x="949198" y="69430"/>
                  </a:lnTo>
                  <a:close/>
                </a:path>
                <a:path w="1087754" h="281305">
                  <a:moveTo>
                    <a:pt x="957580" y="132295"/>
                  </a:moveTo>
                  <a:lnTo>
                    <a:pt x="951014" y="125730"/>
                  </a:lnTo>
                  <a:lnTo>
                    <a:pt x="934808" y="125730"/>
                  </a:lnTo>
                  <a:lnTo>
                    <a:pt x="928243" y="132295"/>
                  </a:lnTo>
                  <a:lnTo>
                    <a:pt x="928243" y="148501"/>
                  </a:lnTo>
                  <a:lnTo>
                    <a:pt x="934808" y="155054"/>
                  </a:lnTo>
                  <a:lnTo>
                    <a:pt x="951014" y="155054"/>
                  </a:lnTo>
                  <a:lnTo>
                    <a:pt x="957580" y="148501"/>
                  </a:lnTo>
                  <a:lnTo>
                    <a:pt x="957580" y="140398"/>
                  </a:lnTo>
                  <a:lnTo>
                    <a:pt x="957580" y="132295"/>
                  </a:lnTo>
                  <a:close/>
                </a:path>
                <a:path w="1087754" h="281305">
                  <a:moveTo>
                    <a:pt x="965962" y="195160"/>
                  </a:moveTo>
                  <a:lnTo>
                    <a:pt x="959383" y="188582"/>
                  </a:lnTo>
                  <a:lnTo>
                    <a:pt x="943190" y="188582"/>
                  </a:lnTo>
                  <a:lnTo>
                    <a:pt x="936625" y="195160"/>
                  </a:lnTo>
                  <a:lnTo>
                    <a:pt x="936625" y="211353"/>
                  </a:lnTo>
                  <a:lnTo>
                    <a:pt x="943190" y="217919"/>
                  </a:lnTo>
                  <a:lnTo>
                    <a:pt x="959383" y="217919"/>
                  </a:lnTo>
                  <a:lnTo>
                    <a:pt x="965962" y="211353"/>
                  </a:lnTo>
                  <a:lnTo>
                    <a:pt x="965962" y="203250"/>
                  </a:lnTo>
                  <a:lnTo>
                    <a:pt x="965962" y="195160"/>
                  </a:lnTo>
                  <a:close/>
                </a:path>
                <a:path w="1087754" h="281305">
                  <a:moveTo>
                    <a:pt x="1018336" y="132295"/>
                  </a:moveTo>
                  <a:lnTo>
                    <a:pt x="1011770" y="125730"/>
                  </a:lnTo>
                  <a:lnTo>
                    <a:pt x="995578" y="125730"/>
                  </a:lnTo>
                  <a:lnTo>
                    <a:pt x="989012" y="132295"/>
                  </a:lnTo>
                  <a:lnTo>
                    <a:pt x="989012" y="148501"/>
                  </a:lnTo>
                  <a:lnTo>
                    <a:pt x="995578" y="155054"/>
                  </a:lnTo>
                  <a:lnTo>
                    <a:pt x="1011770" y="155054"/>
                  </a:lnTo>
                  <a:lnTo>
                    <a:pt x="1018336" y="148501"/>
                  </a:lnTo>
                  <a:lnTo>
                    <a:pt x="1018336" y="140398"/>
                  </a:lnTo>
                  <a:lnTo>
                    <a:pt x="1018336" y="132295"/>
                  </a:lnTo>
                  <a:close/>
                </a:path>
                <a:path w="1087754" h="281305">
                  <a:moveTo>
                    <a:pt x="1026718" y="195160"/>
                  </a:moveTo>
                  <a:lnTo>
                    <a:pt x="1020152" y="188582"/>
                  </a:lnTo>
                  <a:lnTo>
                    <a:pt x="1003960" y="188582"/>
                  </a:lnTo>
                  <a:lnTo>
                    <a:pt x="997381" y="195160"/>
                  </a:lnTo>
                  <a:lnTo>
                    <a:pt x="997381" y="211353"/>
                  </a:lnTo>
                  <a:lnTo>
                    <a:pt x="1003960" y="217919"/>
                  </a:lnTo>
                  <a:lnTo>
                    <a:pt x="1020152" y="217919"/>
                  </a:lnTo>
                  <a:lnTo>
                    <a:pt x="1026718" y="211353"/>
                  </a:lnTo>
                  <a:lnTo>
                    <a:pt x="1026718" y="203250"/>
                  </a:lnTo>
                  <a:lnTo>
                    <a:pt x="1026718" y="195160"/>
                  </a:lnTo>
                  <a:close/>
                </a:path>
                <a:path w="1087754" h="281305">
                  <a:moveTo>
                    <a:pt x="1087488" y="195160"/>
                  </a:moveTo>
                  <a:lnTo>
                    <a:pt x="1080922" y="188582"/>
                  </a:lnTo>
                  <a:lnTo>
                    <a:pt x="1064717" y="188582"/>
                  </a:lnTo>
                  <a:lnTo>
                    <a:pt x="1058151" y="195160"/>
                  </a:lnTo>
                  <a:lnTo>
                    <a:pt x="1058151" y="211353"/>
                  </a:lnTo>
                  <a:lnTo>
                    <a:pt x="1064717" y="217919"/>
                  </a:lnTo>
                  <a:lnTo>
                    <a:pt x="1080922" y="217919"/>
                  </a:lnTo>
                  <a:lnTo>
                    <a:pt x="1087488" y="211353"/>
                  </a:lnTo>
                  <a:lnTo>
                    <a:pt x="1087488" y="203250"/>
                  </a:lnTo>
                  <a:lnTo>
                    <a:pt x="1087488" y="1951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92745" y="531347"/>
              <a:ext cx="697865" cy="29845"/>
            </a:xfrm>
            <a:custGeom>
              <a:avLst/>
              <a:gdLst/>
              <a:ahLst/>
              <a:cxnLst/>
              <a:rect l="l" t="t" r="r" b="b"/>
              <a:pathLst>
                <a:path w="697865" h="29845">
                  <a:moveTo>
                    <a:pt x="29337" y="6565"/>
                  </a:moveTo>
                  <a:lnTo>
                    <a:pt x="22771" y="0"/>
                  </a:lnTo>
                  <a:lnTo>
                    <a:pt x="6565" y="0"/>
                  </a:lnTo>
                  <a:lnTo>
                    <a:pt x="0" y="6565"/>
                  </a:lnTo>
                  <a:lnTo>
                    <a:pt x="0" y="22771"/>
                  </a:lnTo>
                  <a:lnTo>
                    <a:pt x="6565" y="29337"/>
                  </a:lnTo>
                  <a:lnTo>
                    <a:pt x="22771" y="29337"/>
                  </a:lnTo>
                  <a:lnTo>
                    <a:pt x="29337" y="22771"/>
                  </a:lnTo>
                  <a:lnTo>
                    <a:pt x="29337" y="14668"/>
                  </a:lnTo>
                  <a:lnTo>
                    <a:pt x="29337" y="6565"/>
                  </a:lnTo>
                  <a:close/>
                </a:path>
                <a:path w="697865" h="29845">
                  <a:moveTo>
                    <a:pt x="90106" y="6565"/>
                  </a:moveTo>
                  <a:lnTo>
                    <a:pt x="83540" y="0"/>
                  </a:lnTo>
                  <a:lnTo>
                    <a:pt x="67335" y="0"/>
                  </a:lnTo>
                  <a:lnTo>
                    <a:pt x="60769" y="6565"/>
                  </a:lnTo>
                  <a:lnTo>
                    <a:pt x="60769" y="22771"/>
                  </a:lnTo>
                  <a:lnTo>
                    <a:pt x="67335" y="29337"/>
                  </a:lnTo>
                  <a:lnTo>
                    <a:pt x="83540" y="29337"/>
                  </a:lnTo>
                  <a:lnTo>
                    <a:pt x="90106" y="22771"/>
                  </a:lnTo>
                  <a:lnTo>
                    <a:pt x="90106" y="14668"/>
                  </a:lnTo>
                  <a:lnTo>
                    <a:pt x="90106" y="6565"/>
                  </a:lnTo>
                  <a:close/>
                </a:path>
                <a:path w="697865" h="29845">
                  <a:moveTo>
                    <a:pt x="150876" y="6565"/>
                  </a:moveTo>
                  <a:lnTo>
                    <a:pt x="144310" y="0"/>
                  </a:lnTo>
                  <a:lnTo>
                    <a:pt x="128104" y="0"/>
                  </a:lnTo>
                  <a:lnTo>
                    <a:pt x="121539" y="6565"/>
                  </a:lnTo>
                  <a:lnTo>
                    <a:pt x="121539" y="22771"/>
                  </a:lnTo>
                  <a:lnTo>
                    <a:pt x="128104" y="29337"/>
                  </a:lnTo>
                  <a:lnTo>
                    <a:pt x="144310" y="29337"/>
                  </a:lnTo>
                  <a:lnTo>
                    <a:pt x="150876" y="22771"/>
                  </a:lnTo>
                  <a:lnTo>
                    <a:pt x="150876" y="14668"/>
                  </a:lnTo>
                  <a:lnTo>
                    <a:pt x="150876" y="6565"/>
                  </a:lnTo>
                  <a:close/>
                </a:path>
                <a:path w="697865" h="29845">
                  <a:moveTo>
                    <a:pt x="211632" y="6565"/>
                  </a:moveTo>
                  <a:lnTo>
                    <a:pt x="205066" y="0"/>
                  </a:lnTo>
                  <a:lnTo>
                    <a:pt x="188861" y="0"/>
                  </a:lnTo>
                  <a:lnTo>
                    <a:pt x="182295" y="6565"/>
                  </a:lnTo>
                  <a:lnTo>
                    <a:pt x="182295" y="22771"/>
                  </a:lnTo>
                  <a:lnTo>
                    <a:pt x="188861" y="29337"/>
                  </a:lnTo>
                  <a:lnTo>
                    <a:pt x="205066" y="29337"/>
                  </a:lnTo>
                  <a:lnTo>
                    <a:pt x="211632" y="22771"/>
                  </a:lnTo>
                  <a:lnTo>
                    <a:pt x="211632" y="14668"/>
                  </a:lnTo>
                  <a:lnTo>
                    <a:pt x="211632" y="6565"/>
                  </a:lnTo>
                  <a:close/>
                </a:path>
                <a:path w="697865" h="29845">
                  <a:moveTo>
                    <a:pt x="272402" y="6565"/>
                  </a:moveTo>
                  <a:lnTo>
                    <a:pt x="265836" y="0"/>
                  </a:lnTo>
                  <a:lnTo>
                    <a:pt x="249631" y="0"/>
                  </a:lnTo>
                  <a:lnTo>
                    <a:pt x="243065" y="6565"/>
                  </a:lnTo>
                  <a:lnTo>
                    <a:pt x="243065" y="22771"/>
                  </a:lnTo>
                  <a:lnTo>
                    <a:pt x="249631" y="29337"/>
                  </a:lnTo>
                  <a:lnTo>
                    <a:pt x="265836" y="29337"/>
                  </a:lnTo>
                  <a:lnTo>
                    <a:pt x="272402" y="22771"/>
                  </a:lnTo>
                  <a:lnTo>
                    <a:pt x="272402" y="14668"/>
                  </a:lnTo>
                  <a:lnTo>
                    <a:pt x="272402" y="6565"/>
                  </a:lnTo>
                  <a:close/>
                </a:path>
                <a:path w="697865" h="29845">
                  <a:moveTo>
                    <a:pt x="333159" y="6565"/>
                  </a:moveTo>
                  <a:lnTo>
                    <a:pt x="326605" y="0"/>
                  </a:lnTo>
                  <a:lnTo>
                    <a:pt x="310388" y="0"/>
                  </a:lnTo>
                  <a:lnTo>
                    <a:pt x="303834" y="6565"/>
                  </a:lnTo>
                  <a:lnTo>
                    <a:pt x="303834" y="22771"/>
                  </a:lnTo>
                  <a:lnTo>
                    <a:pt x="310388" y="29337"/>
                  </a:lnTo>
                  <a:lnTo>
                    <a:pt x="326605" y="29337"/>
                  </a:lnTo>
                  <a:lnTo>
                    <a:pt x="333159" y="22771"/>
                  </a:lnTo>
                  <a:lnTo>
                    <a:pt x="333159" y="14668"/>
                  </a:lnTo>
                  <a:lnTo>
                    <a:pt x="333159" y="6565"/>
                  </a:lnTo>
                  <a:close/>
                </a:path>
                <a:path w="697865" h="29845">
                  <a:moveTo>
                    <a:pt x="393928" y="6565"/>
                  </a:moveTo>
                  <a:lnTo>
                    <a:pt x="387362" y="0"/>
                  </a:lnTo>
                  <a:lnTo>
                    <a:pt x="371157" y="0"/>
                  </a:lnTo>
                  <a:lnTo>
                    <a:pt x="364604" y="6565"/>
                  </a:lnTo>
                  <a:lnTo>
                    <a:pt x="364604" y="22771"/>
                  </a:lnTo>
                  <a:lnTo>
                    <a:pt x="371157" y="29337"/>
                  </a:lnTo>
                  <a:lnTo>
                    <a:pt x="387362" y="29337"/>
                  </a:lnTo>
                  <a:lnTo>
                    <a:pt x="393928" y="22771"/>
                  </a:lnTo>
                  <a:lnTo>
                    <a:pt x="393928" y="14668"/>
                  </a:lnTo>
                  <a:lnTo>
                    <a:pt x="393928" y="6565"/>
                  </a:lnTo>
                  <a:close/>
                </a:path>
                <a:path w="697865" h="29845">
                  <a:moveTo>
                    <a:pt x="454698" y="6565"/>
                  </a:moveTo>
                  <a:lnTo>
                    <a:pt x="448132" y="0"/>
                  </a:lnTo>
                  <a:lnTo>
                    <a:pt x="431927" y="0"/>
                  </a:lnTo>
                  <a:lnTo>
                    <a:pt x="425361" y="6565"/>
                  </a:lnTo>
                  <a:lnTo>
                    <a:pt x="425361" y="22771"/>
                  </a:lnTo>
                  <a:lnTo>
                    <a:pt x="431927" y="29337"/>
                  </a:lnTo>
                  <a:lnTo>
                    <a:pt x="448132" y="29337"/>
                  </a:lnTo>
                  <a:lnTo>
                    <a:pt x="454698" y="22771"/>
                  </a:lnTo>
                  <a:lnTo>
                    <a:pt x="454698" y="14668"/>
                  </a:lnTo>
                  <a:lnTo>
                    <a:pt x="454698" y="6565"/>
                  </a:lnTo>
                  <a:close/>
                </a:path>
                <a:path w="697865" h="29845">
                  <a:moveTo>
                    <a:pt x="515454" y="6565"/>
                  </a:moveTo>
                  <a:lnTo>
                    <a:pt x="508889" y="0"/>
                  </a:lnTo>
                  <a:lnTo>
                    <a:pt x="492696" y="0"/>
                  </a:lnTo>
                  <a:lnTo>
                    <a:pt x="486130" y="6565"/>
                  </a:lnTo>
                  <a:lnTo>
                    <a:pt x="486130" y="22771"/>
                  </a:lnTo>
                  <a:lnTo>
                    <a:pt x="492696" y="29337"/>
                  </a:lnTo>
                  <a:lnTo>
                    <a:pt x="508889" y="29337"/>
                  </a:lnTo>
                  <a:lnTo>
                    <a:pt x="515454" y="22771"/>
                  </a:lnTo>
                  <a:lnTo>
                    <a:pt x="515454" y="14668"/>
                  </a:lnTo>
                  <a:lnTo>
                    <a:pt x="515454" y="6565"/>
                  </a:lnTo>
                  <a:close/>
                </a:path>
                <a:path w="697865" h="29845">
                  <a:moveTo>
                    <a:pt x="576224" y="6565"/>
                  </a:moveTo>
                  <a:lnTo>
                    <a:pt x="569658" y="0"/>
                  </a:lnTo>
                  <a:lnTo>
                    <a:pt x="553453" y="0"/>
                  </a:lnTo>
                  <a:lnTo>
                    <a:pt x="546887" y="6565"/>
                  </a:lnTo>
                  <a:lnTo>
                    <a:pt x="546887" y="22771"/>
                  </a:lnTo>
                  <a:lnTo>
                    <a:pt x="553453" y="29337"/>
                  </a:lnTo>
                  <a:lnTo>
                    <a:pt x="569658" y="29337"/>
                  </a:lnTo>
                  <a:lnTo>
                    <a:pt x="576224" y="22771"/>
                  </a:lnTo>
                  <a:lnTo>
                    <a:pt x="576224" y="14668"/>
                  </a:lnTo>
                  <a:lnTo>
                    <a:pt x="576224" y="6565"/>
                  </a:lnTo>
                  <a:close/>
                </a:path>
                <a:path w="697865" h="29845">
                  <a:moveTo>
                    <a:pt x="636993" y="6565"/>
                  </a:moveTo>
                  <a:lnTo>
                    <a:pt x="630428" y="0"/>
                  </a:lnTo>
                  <a:lnTo>
                    <a:pt x="614222" y="0"/>
                  </a:lnTo>
                  <a:lnTo>
                    <a:pt x="607656" y="6565"/>
                  </a:lnTo>
                  <a:lnTo>
                    <a:pt x="607656" y="22771"/>
                  </a:lnTo>
                  <a:lnTo>
                    <a:pt x="614222" y="29337"/>
                  </a:lnTo>
                  <a:lnTo>
                    <a:pt x="630428" y="29337"/>
                  </a:lnTo>
                  <a:lnTo>
                    <a:pt x="636993" y="22771"/>
                  </a:lnTo>
                  <a:lnTo>
                    <a:pt x="636993" y="14668"/>
                  </a:lnTo>
                  <a:lnTo>
                    <a:pt x="636993" y="6565"/>
                  </a:lnTo>
                  <a:close/>
                </a:path>
                <a:path w="697865" h="29845">
                  <a:moveTo>
                    <a:pt x="697763" y="6565"/>
                  </a:moveTo>
                  <a:lnTo>
                    <a:pt x="691197" y="0"/>
                  </a:lnTo>
                  <a:lnTo>
                    <a:pt x="674992" y="0"/>
                  </a:lnTo>
                  <a:lnTo>
                    <a:pt x="668426" y="6565"/>
                  </a:lnTo>
                  <a:lnTo>
                    <a:pt x="668426" y="22771"/>
                  </a:lnTo>
                  <a:lnTo>
                    <a:pt x="674992" y="29337"/>
                  </a:lnTo>
                  <a:lnTo>
                    <a:pt x="691197" y="29337"/>
                  </a:lnTo>
                  <a:lnTo>
                    <a:pt x="697763" y="22771"/>
                  </a:lnTo>
                  <a:lnTo>
                    <a:pt x="697763" y="14668"/>
                  </a:lnTo>
                  <a:lnTo>
                    <a:pt x="697763" y="65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69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33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título-1</dc:title>
  <dc:creator>Marcos Felipe Bispo Alves</dc:creator>
  <cp:lastModifiedBy>Mario Braga</cp:lastModifiedBy>
  <cp:revision>2</cp:revision>
  <dcterms:created xsi:type="dcterms:W3CDTF">2024-02-10T19:32:21Z</dcterms:created>
  <dcterms:modified xsi:type="dcterms:W3CDTF">2024-02-13T00:51:10Z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2024-02-10T00:00:00Z</vt:filetime>
  </property>
  <property fmtid="{D5CDD505-2E9C-101B-9397-08002B2CF9AE}" pid="3" name="Creator">
    <vt:lpwstr>CorelDRAW 2022</vt:lpwstr>
  </property>
  <property fmtid="{D5CDD505-2E9C-101B-9397-08002B2CF9AE}" pid="4" name="LastSaved">
    <vt:filetime>2024-02-10T00:00:00Z</vt:filetime>
  </property>
</Properties>
</file>